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8" autoAdjust="0"/>
    <p:restoredTop sz="94660"/>
  </p:normalViewPr>
  <p:slideViewPr>
    <p:cSldViewPr snapToGrid="0">
      <p:cViewPr varScale="1">
        <p:scale>
          <a:sx n="54" d="100"/>
          <a:sy n="54" d="100"/>
        </p:scale>
        <p:origin x="280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Svensson" userId="fe2c041d-f698-4fd7-a6fd-c67d490ccb46" providerId="ADAL" clId="{35B7D470-29F9-4D13-80BA-7C2E7BC4BFE5}"/>
    <pc:docChg chg="custSel delSld modSld">
      <pc:chgData name="Johanna Svensson" userId="fe2c041d-f698-4fd7-a6fd-c67d490ccb46" providerId="ADAL" clId="{35B7D470-29F9-4D13-80BA-7C2E7BC4BFE5}" dt="2022-08-28T12:09:52.914" v="7" actId="34135"/>
      <pc:docMkLst>
        <pc:docMk/>
      </pc:docMkLst>
      <pc:sldChg chg="delSp modSp mod">
        <pc:chgData name="Johanna Svensson" userId="fe2c041d-f698-4fd7-a6fd-c67d490ccb46" providerId="ADAL" clId="{35B7D470-29F9-4D13-80BA-7C2E7BC4BFE5}" dt="2022-08-28T12:09:52.914" v="7" actId="34135"/>
        <pc:sldMkLst>
          <pc:docMk/>
          <pc:sldMk cId="4011337636" sldId="256"/>
        </pc:sldMkLst>
        <pc:spChg chg="del mod">
          <ac:chgData name="Johanna Svensson" userId="fe2c041d-f698-4fd7-a6fd-c67d490ccb46" providerId="ADAL" clId="{35B7D470-29F9-4D13-80BA-7C2E7BC4BFE5}" dt="2022-08-28T12:09:33.459" v="4" actId="478"/>
          <ac:spMkLst>
            <pc:docMk/>
            <pc:sldMk cId="4011337636" sldId="256"/>
            <ac:spMk id="6" creationId="{FEB491CB-4772-DC41-62E1-8782633DC5FF}"/>
          </ac:spMkLst>
        </pc:spChg>
        <pc:spChg chg="del mod">
          <ac:chgData name="Johanna Svensson" userId="fe2c041d-f698-4fd7-a6fd-c67d490ccb46" providerId="ADAL" clId="{35B7D470-29F9-4D13-80BA-7C2E7BC4BFE5}" dt="2022-08-28T12:09:29.907" v="3" actId="478"/>
          <ac:spMkLst>
            <pc:docMk/>
            <pc:sldMk cId="4011337636" sldId="256"/>
            <ac:spMk id="7" creationId="{56F4ED77-72C5-D659-63B1-0FF6DA4D344D}"/>
          </ac:spMkLst>
        </pc:spChg>
        <pc:spChg chg="del">
          <ac:chgData name="Johanna Svensson" userId="fe2c041d-f698-4fd7-a6fd-c67d490ccb46" providerId="ADAL" clId="{35B7D470-29F9-4D13-80BA-7C2E7BC4BFE5}" dt="2022-08-28T12:09:37.335" v="5" actId="478"/>
          <ac:spMkLst>
            <pc:docMk/>
            <pc:sldMk cId="4011337636" sldId="256"/>
            <ac:spMk id="8" creationId="{9F457538-888E-EF65-8DF1-961516C33A1F}"/>
          </ac:spMkLst>
        </pc:spChg>
        <pc:spChg chg="del">
          <ac:chgData name="Johanna Svensson" userId="fe2c041d-f698-4fd7-a6fd-c67d490ccb46" providerId="ADAL" clId="{35B7D470-29F9-4D13-80BA-7C2E7BC4BFE5}" dt="2022-08-28T12:09:41.134" v="6" actId="478"/>
          <ac:spMkLst>
            <pc:docMk/>
            <pc:sldMk cId="4011337636" sldId="256"/>
            <ac:spMk id="9" creationId="{932B0290-C665-3C6E-8EFB-6B3AE79AC538}"/>
          </ac:spMkLst>
        </pc:spChg>
        <pc:picChg chg="mod">
          <ac:chgData name="Johanna Svensson" userId="fe2c041d-f698-4fd7-a6fd-c67d490ccb46" providerId="ADAL" clId="{35B7D470-29F9-4D13-80BA-7C2E7BC4BFE5}" dt="2022-08-28T12:09:52.914" v="7" actId="34135"/>
          <ac:picMkLst>
            <pc:docMk/>
            <pc:sldMk cId="4011337636" sldId="256"/>
            <ac:picMk id="5" creationId="{F76CC755-C26A-A84B-29BE-1E9387708EE4}"/>
          </ac:picMkLst>
        </pc:picChg>
      </pc:sldChg>
      <pc:sldChg chg="del">
        <pc:chgData name="Johanna Svensson" userId="fe2c041d-f698-4fd7-a6fd-c67d490ccb46" providerId="ADAL" clId="{35B7D470-29F9-4D13-80BA-7C2E7BC4BFE5}" dt="2022-08-28T12:09:13.622" v="0" actId="47"/>
        <pc:sldMkLst>
          <pc:docMk/>
          <pc:sldMk cId="2005673799" sldId="258"/>
        </pc:sldMkLst>
      </pc:sldChg>
      <pc:sldChg chg="del">
        <pc:chgData name="Johanna Svensson" userId="fe2c041d-f698-4fd7-a6fd-c67d490ccb46" providerId="ADAL" clId="{35B7D470-29F9-4D13-80BA-7C2E7BC4BFE5}" dt="2022-08-28T12:09:13.622" v="0" actId="47"/>
        <pc:sldMkLst>
          <pc:docMk/>
          <pc:sldMk cId="2772792866" sldId="261"/>
        </pc:sldMkLst>
      </pc:sldChg>
      <pc:sldChg chg="del">
        <pc:chgData name="Johanna Svensson" userId="fe2c041d-f698-4fd7-a6fd-c67d490ccb46" providerId="ADAL" clId="{35B7D470-29F9-4D13-80BA-7C2E7BC4BFE5}" dt="2022-08-28T12:09:13.622" v="0" actId="47"/>
        <pc:sldMkLst>
          <pc:docMk/>
          <pc:sldMk cId="2818732182" sldId="263"/>
        </pc:sldMkLst>
      </pc:sldChg>
      <pc:sldChg chg="del">
        <pc:chgData name="Johanna Svensson" userId="fe2c041d-f698-4fd7-a6fd-c67d490ccb46" providerId="ADAL" clId="{35B7D470-29F9-4D13-80BA-7C2E7BC4BFE5}" dt="2022-08-28T12:09:13.622" v="0" actId="47"/>
        <pc:sldMkLst>
          <pc:docMk/>
          <pc:sldMk cId="168671583" sldId="265"/>
        </pc:sldMkLst>
      </pc:sldChg>
      <pc:sldChg chg="del">
        <pc:chgData name="Johanna Svensson" userId="fe2c041d-f698-4fd7-a6fd-c67d490ccb46" providerId="ADAL" clId="{35B7D470-29F9-4D13-80BA-7C2E7BC4BFE5}" dt="2022-08-28T12:09:13.622" v="0" actId="47"/>
        <pc:sldMkLst>
          <pc:docMk/>
          <pc:sldMk cId="2527191298" sldId="267"/>
        </pc:sldMkLst>
      </pc:sldChg>
      <pc:sldChg chg="del">
        <pc:chgData name="Johanna Svensson" userId="fe2c041d-f698-4fd7-a6fd-c67d490ccb46" providerId="ADAL" clId="{35B7D470-29F9-4D13-80BA-7C2E7BC4BFE5}" dt="2022-08-28T12:09:13.622" v="0" actId="47"/>
        <pc:sldMkLst>
          <pc:docMk/>
          <pc:sldMk cId="630162809" sldId="268"/>
        </pc:sldMkLst>
      </pc:sldChg>
      <pc:sldChg chg="del">
        <pc:chgData name="Johanna Svensson" userId="fe2c041d-f698-4fd7-a6fd-c67d490ccb46" providerId="ADAL" clId="{35B7D470-29F9-4D13-80BA-7C2E7BC4BFE5}" dt="2022-08-28T12:09:13.622" v="0" actId="47"/>
        <pc:sldMkLst>
          <pc:docMk/>
          <pc:sldMk cId="1832586579" sldId="269"/>
        </pc:sldMkLst>
      </pc:sldChg>
    </pc:docChg>
  </pc:docChgLst>
  <pc:docChgLst>
    <pc:chgData name="Johanna Svensson" userId="fe2c041d-f698-4fd7-a6fd-c67d490ccb46" providerId="ADAL" clId="{2A2A3452-6C3D-4A35-ACEE-966A9BDF169C}"/>
    <pc:docChg chg="undo custSel addSld modSld sldOrd">
      <pc:chgData name="Johanna Svensson" userId="fe2c041d-f698-4fd7-a6fd-c67d490ccb46" providerId="ADAL" clId="{2A2A3452-6C3D-4A35-ACEE-966A9BDF169C}" dt="2022-08-22T07:54:17.852" v="635" actId="1076"/>
      <pc:docMkLst>
        <pc:docMk/>
      </pc:docMkLst>
      <pc:sldChg chg="addSp delSp modSp new mod">
        <pc:chgData name="Johanna Svensson" userId="fe2c041d-f698-4fd7-a6fd-c67d490ccb46" providerId="ADAL" clId="{2A2A3452-6C3D-4A35-ACEE-966A9BDF169C}" dt="2022-08-22T07:39:48.086" v="461" actId="14100"/>
        <pc:sldMkLst>
          <pc:docMk/>
          <pc:sldMk cId="4011337636" sldId="256"/>
        </pc:sldMkLst>
        <pc:spChg chg="del">
          <ac:chgData name="Johanna Svensson" userId="fe2c041d-f698-4fd7-a6fd-c67d490ccb46" providerId="ADAL" clId="{2A2A3452-6C3D-4A35-ACEE-966A9BDF169C}" dt="2022-08-22T07:10:11.785" v="1" actId="478"/>
          <ac:spMkLst>
            <pc:docMk/>
            <pc:sldMk cId="4011337636" sldId="256"/>
            <ac:spMk id="2" creationId="{5C79360C-DB64-3D40-870E-D4803FDC23D9}"/>
          </ac:spMkLst>
        </pc:spChg>
        <pc:spChg chg="del">
          <ac:chgData name="Johanna Svensson" userId="fe2c041d-f698-4fd7-a6fd-c67d490ccb46" providerId="ADAL" clId="{2A2A3452-6C3D-4A35-ACEE-966A9BDF169C}" dt="2022-08-22T07:10:14.803" v="2" actId="478"/>
          <ac:spMkLst>
            <pc:docMk/>
            <pc:sldMk cId="4011337636" sldId="256"/>
            <ac:spMk id="3" creationId="{4996C3E6-4C30-2DEF-0853-56520C34581B}"/>
          </ac:spMkLst>
        </pc:spChg>
        <pc:spChg chg="add mod">
          <ac:chgData name="Johanna Svensson" userId="fe2c041d-f698-4fd7-a6fd-c67d490ccb46" providerId="ADAL" clId="{2A2A3452-6C3D-4A35-ACEE-966A9BDF169C}" dt="2022-08-22T07:38:53.783" v="455" actId="1035"/>
          <ac:spMkLst>
            <pc:docMk/>
            <pc:sldMk cId="4011337636" sldId="256"/>
            <ac:spMk id="6" creationId="{FEB491CB-4772-DC41-62E1-8782633DC5FF}"/>
          </ac:spMkLst>
        </pc:spChg>
        <pc:spChg chg="add mod">
          <ac:chgData name="Johanna Svensson" userId="fe2c041d-f698-4fd7-a6fd-c67d490ccb46" providerId="ADAL" clId="{2A2A3452-6C3D-4A35-ACEE-966A9BDF169C}" dt="2022-08-22T07:38:53.783" v="455" actId="1035"/>
          <ac:spMkLst>
            <pc:docMk/>
            <pc:sldMk cId="4011337636" sldId="256"/>
            <ac:spMk id="7" creationId="{56F4ED77-72C5-D659-63B1-0FF6DA4D344D}"/>
          </ac:spMkLst>
        </pc:spChg>
        <pc:spChg chg="add mod">
          <ac:chgData name="Johanna Svensson" userId="fe2c041d-f698-4fd7-a6fd-c67d490ccb46" providerId="ADAL" clId="{2A2A3452-6C3D-4A35-ACEE-966A9BDF169C}" dt="2022-08-22T07:39:48.086" v="461" actId="14100"/>
          <ac:spMkLst>
            <pc:docMk/>
            <pc:sldMk cId="4011337636" sldId="256"/>
            <ac:spMk id="8" creationId="{9F457538-888E-EF65-8DF1-961516C33A1F}"/>
          </ac:spMkLst>
        </pc:spChg>
        <pc:spChg chg="add mod">
          <ac:chgData name="Johanna Svensson" userId="fe2c041d-f698-4fd7-a6fd-c67d490ccb46" providerId="ADAL" clId="{2A2A3452-6C3D-4A35-ACEE-966A9BDF169C}" dt="2022-08-22T07:39:35.231" v="459" actId="14100"/>
          <ac:spMkLst>
            <pc:docMk/>
            <pc:sldMk cId="4011337636" sldId="256"/>
            <ac:spMk id="9" creationId="{932B0290-C665-3C6E-8EFB-6B3AE79AC538}"/>
          </ac:spMkLst>
        </pc:spChg>
        <pc:spChg chg="add mod">
          <ac:chgData name="Johanna Svensson" userId="fe2c041d-f698-4fd7-a6fd-c67d490ccb46" providerId="ADAL" clId="{2A2A3452-6C3D-4A35-ACEE-966A9BDF169C}" dt="2022-08-22T07:30:38.022" v="313" actId="1076"/>
          <ac:spMkLst>
            <pc:docMk/>
            <pc:sldMk cId="4011337636" sldId="256"/>
            <ac:spMk id="18" creationId="{BFB6F09F-8EE3-C175-DEE9-7BA6B9D4AAFA}"/>
          </ac:spMkLst>
        </pc:spChg>
        <pc:picChg chg="add mod">
          <ac:chgData name="Johanna Svensson" userId="fe2c041d-f698-4fd7-a6fd-c67d490ccb46" providerId="ADAL" clId="{2A2A3452-6C3D-4A35-ACEE-966A9BDF169C}" dt="2022-08-22T07:19:09.324" v="122" actId="14100"/>
          <ac:picMkLst>
            <pc:docMk/>
            <pc:sldMk cId="4011337636" sldId="256"/>
            <ac:picMk id="5" creationId="{F76CC755-C26A-A84B-29BE-1E9387708EE4}"/>
          </ac:picMkLst>
        </pc:picChg>
        <pc:picChg chg="add mod">
          <ac:chgData name="Johanna Svensson" userId="fe2c041d-f698-4fd7-a6fd-c67d490ccb46" providerId="ADAL" clId="{2A2A3452-6C3D-4A35-ACEE-966A9BDF169C}" dt="2022-08-22T07:18:49.649" v="119" actId="1076"/>
          <ac:picMkLst>
            <pc:docMk/>
            <pc:sldMk cId="4011337636" sldId="256"/>
            <ac:picMk id="11" creationId="{96E365CB-C581-45AA-4968-E47C5F4004BB}"/>
          </ac:picMkLst>
        </pc:picChg>
        <pc:picChg chg="add mod">
          <ac:chgData name="Johanna Svensson" userId="fe2c041d-f698-4fd7-a6fd-c67d490ccb46" providerId="ADAL" clId="{2A2A3452-6C3D-4A35-ACEE-966A9BDF169C}" dt="2022-08-22T07:18:46.480" v="118" actId="1076"/>
          <ac:picMkLst>
            <pc:docMk/>
            <pc:sldMk cId="4011337636" sldId="256"/>
            <ac:picMk id="13" creationId="{5F24CFAF-DC4A-CA4F-B788-3BC072BA9C76}"/>
          </ac:picMkLst>
        </pc:picChg>
        <pc:picChg chg="add mod">
          <ac:chgData name="Johanna Svensson" userId="fe2c041d-f698-4fd7-a6fd-c67d490ccb46" providerId="ADAL" clId="{2A2A3452-6C3D-4A35-ACEE-966A9BDF169C}" dt="2022-08-22T07:18:42.557" v="117" actId="1076"/>
          <ac:picMkLst>
            <pc:docMk/>
            <pc:sldMk cId="4011337636" sldId="256"/>
            <ac:picMk id="15" creationId="{2396547F-47A6-B95C-21C3-8EDA30209242}"/>
          </ac:picMkLst>
        </pc:picChg>
        <pc:picChg chg="add mod ord">
          <ac:chgData name="Johanna Svensson" userId="fe2c041d-f698-4fd7-a6fd-c67d490ccb46" providerId="ADAL" clId="{2A2A3452-6C3D-4A35-ACEE-966A9BDF169C}" dt="2022-08-22T07:23:17.070" v="161" actId="1036"/>
          <ac:picMkLst>
            <pc:docMk/>
            <pc:sldMk cId="4011337636" sldId="256"/>
            <ac:picMk id="17" creationId="{9374E9D6-03BC-7C20-5D67-F4A892B0964E}"/>
          </ac:picMkLst>
        </pc:picChg>
      </pc:sldChg>
      <pc:sldChg chg="addSp modSp add mod">
        <pc:chgData name="Johanna Svensson" userId="fe2c041d-f698-4fd7-a6fd-c67d490ccb46" providerId="ADAL" clId="{2A2A3452-6C3D-4A35-ACEE-966A9BDF169C}" dt="2022-08-22T07:54:17.852" v="635" actId="1076"/>
        <pc:sldMkLst>
          <pc:docMk/>
          <pc:sldMk cId="1708136499" sldId="257"/>
        </pc:sldMkLst>
        <pc:spChg chg="add mod">
          <ac:chgData name="Johanna Svensson" userId="fe2c041d-f698-4fd7-a6fd-c67d490ccb46" providerId="ADAL" clId="{2A2A3452-6C3D-4A35-ACEE-966A9BDF169C}" dt="2022-08-22T07:31:01.602" v="332" actId="20577"/>
          <ac:spMkLst>
            <pc:docMk/>
            <pc:sldMk cId="1708136499" sldId="257"/>
            <ac:spMk id="2" creationId="{5BA863F0-AB53-DA27-00C5-E8BB8EAD8995}"/>
          </ac:spMkLst>
        </pc:spChg>
        <pc:spChg chg="mod">
          <ac:chgData name="Johanna Svensson" userId="fe2c041d-f698-4fd7-a6fd-c67d490ccb46" providerId="ADAL" clId="{2A2A3452-6C3D-4A35-ACEE-966A9BDF169C}" dt="2022-08-22T07:54:10.914" v="633" actId="1035"/>
          <ac:spMkLst>
            <pc:docMk/>
            <pc:sldMk cId="1708136499" sldId="257"/>
            <ac:spMk id="6" creationId="{FEB491CB-4772-DC41-62E1-8782633DC5FF}"/>
          </ac:spMkLst>
        </pc:spChg>
        <pc:spChg chg="mod">
          <ac:chgData name="Johanna Svensson" userId="fe2c041d-f698-4fd7-a6fd-c67d490ccb46" providerId="ADAL" clId="{2A2A3452-6C3D-4A35-ACEE-966A9BDF169C}" dt="2022-08-22T07:54:10.914" v="633" actId="1035"/>
          <ac:spMkLst>
            <pc:docMk/>
            <pc:sldMk cId="1708136499" sldId="257"/>
            <ac:spMk id="7" creationId="{56F4ED77-72C5-D659-63B1-0FF6DA4D344D}"/>
          </ac:spMkLst>
        </pc:spChg>
        <pc:spChg chg="mod">
          <ac:chgData name="Johanna Svensson" userId="fe2c041d-f698-4fd7-a6fd-c67d490ccb46" providerId="ADAL" clId="{2A2A3452-6C3D-4A35-ACEE-966A9BDF169C}" dt="2022-08-22T07:40:13.227" v="463" actId="14100"/>
          <ac:spMkLst>
            <pc:docMk/>
            <pc:sldMk cId="1708136499" sldId="257"/>
            <ac:spMk id="8" creationId="{9F457538-888E-EF65-8DF1-961516C33A1F}"/>
          </ac:spMkLst>
        </pc:spChg>
        <pc:spChg chg="mod">
          <ac:chgData name="Johanna Svensson" userId="fe2c041d-f698-4fd7-a6fd-c67d490ccb46" providerId="ADAL" clId="{2A2A3452-6C3D-4A35-ACEE-966A9BDF169C}" dt="2022-08-22T07:40:36.477" v="467" actId="14100"/>
          <ac:spMkLst>
            <pc:docMk/>
            <pc:sldMk cId="1708136499" sldId="257"/>
            <ac:spMk id="9" creationId="{932B0290-C665-3C6E-8EFB-6B3AE79AC538}"/>
          </ac:spMkLst>
        </pc:spChg>
        <pc:picChg chg="mod">
          <ac:chgData name="Johanna Svensson" userId="fe2c041d-f698-4fd7-a6fd-c67d490ccb46" providerId="ADAL" clId="{2A2A3452-6C3D-4A35-ACEE-966A9BDF169C}" dt="2022-08-22T07:54:17.852" v="635" actId="1076"/>
          <ac:picMkLst>
            <pc:docMk/>
            <pc:sldMk cId="1708136499" sldId="257"/>
            <ac:picMk id="17" creationId="{9374E9D6-03BC-7C20-5D67-F4A892B0964E}"/>
          </ac:picMkLst>
        </pc:picChg>
      </pc:sldChg>
      <pc:sldChg chg="addSp delSp modSp add mod ord">
        <pc:chgData name="Johanna Svensson" userId="fe2c041d-f698-4fd7-a6fd-c67d490ccb46" providerId="ADAL" clId="{2A2A3452-6C3D-4A35-ACEE-966A9BDF169C}" dt="2022-08-22T07:41:33.653" v="473" actId="14100"/>
        <pc:sldMkLst>
          <pc:docMk/>
          <pc:sldMk cId="2005673799" sldId="258"/>
        </pc:sldMkLst>
        <pc:spChg chg="add mod">
          <ac:chgData name="Johanna Svensson" userId="fe2c041d-f698-4fd7-a6fd-c67d490ccb46" providerId="ADAL" clId="{2A2A3452-6C3D-4A35-ACEE-966A9BDF169C}" dt="2022-08-22T07:30:42.357" v="314"/>
          <ac:spMkLst>
            <pc:docMk/>
            <pc:sldMk cId="2005673799" sldId="258"/>
            <ac:spMk id="4" creationId="{02CB2BBC-7406-1568-6E9E-52E1019A02D6}"/>
          </ac:spMkLst>
        </pc:spChg>
        <pc:spChg chg="mod">
          <ac:chgData name="Johanna Svensson" userId="fe2c041d-f698-4fd7-a6fd-c67d490ccb46" providerId="ADAL" clId="{2A2A3452-6C3D-4A35-ACEE-966A9BDF169C}" dt="2022-08-22T07:41:19.549" v="471" actId="14100"/>
          <ac:spMkLst>
            <pc:docMk/>
            <pc:sldMk cId="2005673799" sldId="258"/>
            <ac:spMk id="6" creationId="{FEB491CB-4772-DC41-62E1-8782633DC5FF}"/>
          </ac:spMkLst>
        </pc:spChg>
        <pc:spChg chg="mod">
          <ac:chgData name="Johanna Svensson" userId="fe2c041d-f698-4fd7-a6fd-c67d490ccb46" providerId="ADAL" clId="{2A2A3452-6C3D-4A35-ACEE-966A9BDF169C}" dt="2022-08-22T07:41:02.331" v="468" actId="14100"/>
          <ac:spMkLst>
            <pc:docMk/>
            <pc:sldMk cId="2005673799" sldId="258"/>
            <ac:spMk id="7" creationId="{56F4ED77-72C5-D659-63B1-0FF6DA4D344D}"/>
          </ac:spMkLst>
        </pc:spChg>
        <pc:spChg chg="mod">
          <ac:chgData name="Johanna Svensson" userId="fe2c041d-f698-4fd7-a6fd-c67d490ccb46" providerId="ADAL" clId="{2A2A3452-6C3D-4A35-ACEE-966A9BDF169C}" dt="2022-08-22T07:41:23.676" v="472" actId="14100"/>
          <ac:spMkLst>
            <pc:docMk/>
            <pc:sldMk cId="2005673799" sldId="258"/>
            <ac:spMk id="8" creationId="{9F457538-888E-EF65-8DF1-961516C33A1F}"/>
          </ac:spMkLst>
        </pc:spChg>
        <pc:spChg chg="mod">
          <ac:chgData name="Johanna Svensson" userId="fe2c041d-f698-4fd7-a6fd-c67d490ccb46" providerId="ADAL" clId="{2A2A3452-6C3D-4A35-ACEE-966A9BDF169C}" dt="2022-08-22T07:41:33.653" v="473" actId="14100"/>
          <ac:spMkLst>
            <pc:docMk/>
            <pc:sldMk cId="2005673799" sldId="258"/>
            <ac:spMk id="9" creationId="{932B0290-C665-3C6E-8EFB-6B3AE79AC538}"/>
          </ac:spMkLst>
        </pc:spChg>
        <pc:picChg chg="add mod">
          <ac:chgData name="Johanna Svensson" userId="fe2c041d-f698-4fd7-a6fd-c67d490ccb46" providerId="ADAL" clId="{2A2A3452-6C3D-4A35-ACEE-966A9BDF169C}" dt="2022-08-22T07:27:49.685" v="267" actId="1076"/>
          <ac:picMkLst>
            <pc:docMk/>
            <pc:sldMk cId="2005673799" sldId="258"/>
            <ac:picMk id="3" creationId="{291FC45C-4469-2A43-3DA9-B0FD83DF8C4A}"/>
          </ac:picMkLst>
        </pc:picChg>
        <pc:picChg chg="del">
          <ac:chgData name="Johanna Svensson" userId="fe2c041d-f698-4fd7-a6fd-c67d490ccb46" providerId="ADAL" clId="{2A2A3452-6C3D-4A35-ACEE-966A9BDF169C}" dt="2022-08-22T07:27:16.322" v="262" actId="478"/>
          <ac:picMkLst>
            <pc:docMk/>
            <pc:sldMk cId="2005673799" sldId="258"/>
            <ac:picMk id="17" creationId="{9374E9D6-03BC-7C20-5D67-F4A892B0964E}"/>
          </ac:picMkLst>
        </pc:picChg>
      </pc:sldChg>
      <pc:sldChg chg="addSp delSp modSp add mod ord">
        <pc:chgData name="Johanna Svensson" userId="fe2c041d-f698-4fd7-a6fd-c67d490ccb46" providerId="ADAL" clId="{2A2A3452-6C3D-4A35-ACEE-966A9BDF169C}" dt="2022-08-22T07:53:53.289" v="628" actId="1076"/>
        <pc:sldMkLst>
          <pc:docMk/>
          <pc:sldMk cId="2351794456" sldId="259"/>
        </pc:sldMkLst>
        <pc:spChg chg="add mod">
          <ac:chgData name="Johanna Svensson" userId="fe2c041d-f698-4fd7-a6fd-c67d490ccb46" providerId="ADAL" clId="{2A2A3452-6C3D-4A35-ACEE-966A9BDF169C}" dt="2022-08-22T07:31:15.064" v="333"/>
          <ac:spMkLst>
            <pc:docMk/>
            <pc:sldMk cId="2351794456" sldId="259"/>
            <ac:spMk id="3" creationId="{F039A35A-C3D7-E4A2-E8BB-319802953CB3}"/>
          </ac:spMkLst>
        </pc:spChg>
        <pc:spChg chg="mod">
          <ac:chgData name="Johanna Svensson" userId="fe2c041d-f698-4fd7-a6fd-c67d490ccb46" providerId="ADAL" clId="{2A2A3452-6C3D-4A35-ACEE-966A9BDF169C}" dt="2022-08-22T07:53:42.977" v="625" actId="1035"/>
          <ac:spMkLst>
            <pc:docMk/>
            <pc:sldMk cId="2351794456" sldId="259"/>
            <ac:spMk id="6" creationId="{FEB491CB-4772-DC41-62E1-8782633DC5FF}"/>
          </ac:spMkLst>
        </pc:spChg>
        <pc:spChg chg="mod">
          <ac:chgData name="Johanna Svensson" userId="fe2c041d-f698-4fd7-a6fd-c67d490ccb46" providerId="ADAL" clId="{2A2A3452-6C3D-4A35-ACEE-966A9BDF169C}" dt="2022-08-22T07:53:42.977" v="625" actId="1035"/>
          <ac:spMkLst>
            <pc:docMk/>
            <pc:sldMk cId="2351794456" sldId="259"/>
            <ac:spMk id="7" creationId="{56F4ED77-72C5-D659-63B1-0FF6DA4D344D}"/>
          </ac:spMkLst>
        </pc:spChg>
        <pc:spChg chg="mod">
          <ac:chgData name="Johanna Svensson" userId="fe2c041d-f698-4fd7-a6fd-c67d490ccb46" providerId="ADAL" clId="{2A2A3452-6C3D-4A35-ACEE-966A9BDF169C}" dt="2022-08-22T07:37:25.441" v="437" actId="1076"/>
          <ac:spMkLst>
            <pc:docMk/>
            <pc:sldMk cId="2351794456" sldId="259"/>
            <ac:spMk id="8" creationId="{9F457538-888E-EF65-8DF1-961516C33A1F}"/>
          </ac:spMkLst>
        </pc:spChg>
        <pc:spChg chg="mod">
          <ac:chgData name="Johanna Svensson" userId="fe2c041d-f698-4fd7-a6fd-c67d490ccb46" providerId="ADAL" clId="{2A2A3452-6C3D-4A35-ACEE-966A9BDF169C}" dt="2022-08-22T07:37:31.634" v="438" actId="1076"/>
          <ac:spMkLst>
            <pc:docMk/>
            <pc:sldMk cId="2351794456" sldId="259"/>
            <ac:spMk id="9" creationId="{932B0290-C665-3C6E-8EFB-6B3AE79AC538}"/>
          </ac:spMkLst>
        </pc:spChg>
        <pc:picChg chg="add mod ord">
          <ac:chgData name="Johanna Svensson" userId="fe2c041d-f698-4fd7-a6fd-c67d490ccb46" providerId="ADAL" clId="{2A2A3452-6C3D-4A35-ACEE-966A9BDF169C}" dt="2022-08-22T07:53:53.289" v="628" actId="1076"/>
          <ac:picMkLst>
            <pc:docMk/>
            <pc:sldMk cId="2351794456" sldId="259"/>
            <ac:picMk id="2" creationId="{F7BF5336-2A09-A2F7-480D-E137C09D933B}"/>
          </ac:picMkLst>
        </pc:picChg>
        <pc:picChg chg="del">
          <ac:chgData name="Johanna Svensson" userId="fe2c041d-f698-4fd7-a6fd-c67d490ccb46" providerId="ADAL" clId="{2A2A3452-6C3D-4A35-ACEE-966A9BDF169C}" dt="2022-08-22T07:28:12.996" v="271" actId="478"/>
          <ac:picMkLst>
            <pc:docMk/>
            <pc:sldMk cId="2351794456" sldId="259"/>
            <ac:picMk id="17" creationId="{9374E9D6-03BC-7C20-5D67-F4A892B0964E}"/>
          </ac:picMkLst>
        </pc:picChg>
      </pc:sldChg>
      <pc:sldChg chg="addSp delSp modSp add mod ord">
        <pc:chgData name="Johanna Svensson" userId="fe2c041d-f698-4fd7-a6fd-c67d490ccb46" providerId="ADAL" clId="{2A2A3452-6C3D-4A35-ACEE-966A9BDF169C}" dt="2022-08-22T07:42:04.341" v="474" actId="14100"/>
        <pc:sldMkLst>
          <pc:docMk/>
          <pc:sldMk cId="3115472946" sldId="260"/>
        </pc:sldMkLst>
        <pc:spChg chg="add mod">
          <ac:chgData name="Johanna Svensson" userId="fe2c041d-f698-4fd7-a6fd-c67d490ccb46" providerId="ADAL" clId="{2A2A3452-6C3D-4A35-ACEE-966A9BDF169C}" dt="2022-08-22T07:30:46.290" v="315"/>
          <ac:spMkLst>
            <pc:docMk/>
            <pc:sldMk cId="3115472946" sldId="260"/>
            <ac:spMk id="2" creationId="{A656E04A-D6A6-C967-2663-AB20CF3DD002}"/>
          </ac:spMkLst>
        </pc:spChg>
        <pc:spChg chg="mod">
          <ac:chgData name="Johanna Svensson" userId="fe2c041d-f698-4fd7-a6fd-c67d490ccb46" providerId="ADAL" clId="{2A2A3452-6C3D-4A35-ACEE-966A9BDF169C}" dt="2022-08-22T07:34:12.228" v="423" actId="1036"/>
          <ac:spMkLst>
            <pc:docMk/>
            <pc:sldMk cId="3115472946" sldId="260"/>
            <ac:spMk id="6" creationId="{FEB491CB-4772-DC41-62E1-8782633DC5FF}"/>
          </ac:spMkLst>
        </pc:spChg>
        <pc:spChg chg="mod">
          <ac:chgData name="Johanna Svensson" userId="fe2c041d-f698-4fd7-a6fd-c67d490ccb46" providerId="ADAL" clId="{2A2A3452-6C3D-4A35-ACEE-966A9BDF169C}" dt="2022-08-22T07:42:04.341" v="474" actId="14100"/>
          <ac:spMkLst>
            <pc:docMk/>
            <pc:sldMk cId="3115472946" sldId="260"/>
            <ac:spMk id="7" creationId="{56F4ED77-72C5-D659-63B1-0FF6DA4D344D}"/>
          </ac:spMkLst>
        </pc:spChg>
        <pc:spChg chg="mod">
          <ac:chgData name="Johanna Svensson" userId="fe2c041d-f698-4fd7-a6fd-c67d490ccb46" providerId="ADAL" clId="{2A2A3452-6C3D-4A35-ACEE-966A9BDF169C}" dt="2022-08-22T07:33:38.179" v="400" actId="1035"/>
          <ac:spMkLst>
            <pc:docMk/>
            <pc:sldMk cId="3115472946" sldId="260"/>
            <ac:spMk id="8" creationId="{9F457538-888E-EF65-8DF1-961516C33A1F}"/>
          </ac:spMkLst>
        </pc:spChg>
        <pc:spChg chg="mod">
          <ac:chgData name="Johanna Svensson" userId="fe2c041d-f698-4fd7-a6fd-c67d490ccb46" providerId="ADAL" clId="{2A2A3452-6C3D-4A35-ACEE-966A9BDF169C}" dt="2022-08-22T07:33:10.881" v="352" actId="1076"/>
          <ac:spMkLst>
            <pc:docMk/>
            <pc:sldMk cId="3115472946" sldId="260"/>
            <ac:spMk id="9" creationId="{932B0290-C665-3C6E-8EFB-6B3AE79AC538}"/>
          </ac:spMkLst>
        </pc:spChg>
        <pc:picChg chg="del">
          <ac:chgData name="Johanna Svensson" userId="fe2c041d-f698-4fd7-a6fd-c67d490ccb46" providerId="ADAL" clId="{2A2A3452-6C3D-4A35-ACEE-966A9BDF169C}" dt="2022-08-22T07:31:34.960" v="335" actId="478"/>
          <ac:picMkLst>
            <pc:docMk/>
            <pc:sldMk cId="3115472946" sldId="260"/>
            <ac:picMk id="3" creationId="{291FC45C-4469-2A43-3DA9-B0FD83DF8C4A}"/>
          </ac:picMkLst>
        </pc:picChg>
        <pc:picChg chg="add mod">
          <ac:chgData name="Johanna Svensson" userId="fe2c041d-f698-4fd7-a6fd-c67d490ccb46" providerId="ADAL" clId="{2A2A3452-6C3D-4A35-ACEE-966A9BDF169C}" dt="2022-08-22T07:34:35.933" v="425" actId="1076"/>
          <ac:picMkLst>
            <pc:docMk/>
            <pc:sldMk cId="3115472946" sldId="260"/>
            <ac:picMk id="10" creationId="{44E3C7AB-C6CA-250F-D6FE-58A946D6DAFD}"/>
          </ac:picMkLst>
        </pc:picChg>
        <pc:picChg chg="mod">
          <ac:chgData name="Johanna Svensson" userId="fe2c041d-f698-4fd7-a6fd-c67d490ccb46" providerId="ADAL" clId="{2A2A3452-6C3D-4A35-ACEE-966A9BDF169C}" dt="2022-08-22T07:33:58.246" v="412" actId="1035"/>
          <ac:picMkLst>
            <pc:docMk/>
            <pc:sldMk cId="3115472946" sldId="260"/>
            <ac:picMk id="11" creationId="{96E365CB-C581-45AA-4968-E47C5F4004BB}"/>
          </ac:picMkLst>
        </pc:picChg>
        <pc:picChg chg="mod">
          <ac:chgData name="Johanna Svensson" userId="fe2c041d-f698-4fd7-a6fd-c67d490ccb46" providerId="ADAL" clId="{2A2A3452-6C3D-4A35-ACEE-966A9BDF169C}" dt="2022-08-22T07:33:58.246" v="412" actId="1035"/>
          <ac:picMkLst>
            <pc:docMk/>
            <pc:sldMk cId="3115472946" sldId="260"/>
            <ac:picMk id="13" creationId="{5F24CFAF-DC4A-CA4F-B788-3BC072BA9C76}"/>
          </ac:picMkLst>
        </pc:picChg>
        <pc:picChg chg="mod">
          <ac:chgData name="Johanna Svensson" userId="fe2c041d-f698-4fd7-a6fd-c67d490ccb46" providerId="ADAL" clId="{2A2A3452-6C3D-4A35-ACEE-966A9BDF169C}" dt="2022-08-22T07:33:58.246" v="412" actId="1035"/>
          <ac:picMkLst>
            <pc:docMk/>
            <pc:sldMk cId="3115472946" sldId="260"/>
            <ac:picMk id="15" creationId="{2396547F-47A6-B95C-21C3-8EDA30209242}"/>
          </ac:picMkLst>
        </pc:picChg>
      </pc:sldChg>
      <pc:sldChg chg="addSp delSp modSp add mod ord">
        <pc:chgData name="Johanna Svensson" userId="fe2c041d-f698-4fd7-a6fd-c67d490ccb46" providerId="ADAL" clId="{2A2A3452-6C3D-4A35-ACEE-966A9BDF169C}" dt="2022-08-22T07:53:26.709" v="620" actId="1076"/>
        <pc:sldMkLst>
          <pc:docMk/>
          <pc:sldMk cId="2772792866" sldId="261"/>
        </pc:sldMkLst>
        <pc:spChg chg="add mod">
          <ac:chgData name="Johanna Svensson" userId="fe2c041d-f698-4fd7-a6fd-c67d490ccb46" providerId="ADAL" clId="{2A2A3452-6C3D-4A35-ACEE-966A9BDF169C}" dt="2022-08-22T07:31:18.407" v="334"/>
          <ac:spMkLst>
            <pc:docMk/>
            <pc:sldMk cId="2772792866" sldId="261"/>
            <ac:spMk id="3" creationId="{0BF4FD9D-297F-22A8-FF1A-DA7A77A6AFF3}"/>
          </ac:spMkLst>
        </pc:spChg>
        <pc:spChg chg="mod">
          <ac:chgData name="Johanna Svensson" userId="fe2c041d-f698-4fd7-a6fd-c67d490ccb46" providerId="ADAL" clId="{2A2A3452-6C3D-4A35-ACEE-966A9BDF169C}" dt="2022-08-22T07:52:51.328" v="614" actId="1035"/>
          <ac:spMkLst>
            <pc:docMk/>
            <pc:sldMk cId="2772792866" sldId="261"/>
            <ac:spMk id="6" creationId="{FEB491CB-4772-DC41-62E1-8782633DC5FF}"/>
          </ac:spMkLst>
        </pc:spChg>
        <pc:spChg chg="mod">
          <ac:chgData name="Johanna Svensson" userId="fe2c041d-f698-4fd7-a6fd-c67d490ccb46" providerId="ADAL" clId="{2A2A3452-6C3D-4A35-ACEE-966A9BDF169C}" dt="2022-08-22T07:52:51.328" v="614" actId="1035"/>
          <ac:spMkLst>
            <pc:docMk/>
            <pc:sldMk cId="2772792866" sldId="261"/>
            <ac:spMk id="7" creationId="{56F4ED77-72C5-D659-63B1-0FF6DA4D344D}"/>
          </ac:spMkLst>
        </pc:spChg>
        <pc:spChg chg="mod">
          <ac:chgData name="Johanna Svensson" userId="fe2c041d-f698-4fd7-a6fd-c67d490ccb46" providerId="ADAL" clId="{2A2A3452-6C3D-4A35-ACEE-966A9BDF169C}" dt="2022-08-22T07:42:52.341" v="476" actId="1076"/>
          <ac:spMkLst>
            <pc:docMk/>
            <pc:sldMk cId="2772792866" sldId="261"/>
            <ac:spMk id="8" creationId="{9F457538-888E-EF65-8DF1-961516C33A1F}"/>
          </ac:spMkLst>
        </pc:spChg>
        <pc:spChg chg="mod">
          <ac:chgData name="Johanna Svensson" userId="fe2c041d-f698-4fd7-a6fd-c67d490ccb46" providerId="ADAL" clId="{2A2A3452-6C3D-4A35-ACEE-966A9BDF169C}" dt="2022-08-22T07:36:39.157" v="434" actId="1076"/>
          <ac:spMkLst>
            <pc:docMk/>
            <pc:sldMk cId="2772792866" sldId="261"/>
            <ac:spMk id="9" creationId="{932B0290-C665-3C6E-8EFB-6B3AE79AC538}"/>
          </ac:spMkLst>
        </pc:spChg>
        <pc:picChg chg="del">
          <ac:chgData name="Johanna Svensson" userId="fe2c041d-f698-4fd7-a6fd-c67d490ccb46" providerId="ADAL" clId="{2A2A3452-6C3D-4A35-ACEE-966A9BDF169C}" dt="2022-08-22T07:35:17.722" v="426" actId="478"/>
          <ac:picMkLst>
            <pc:docMk/>
            <pc:sldMk cId="2772792866" sldId="261"/>
            <ac:picMk id="2" creationId="{F7BF5336-2A09-A2F7-480D-E137C09D933B}"/>
          </ac:picMkLst>
        </pc:picChg>
        <pc:picChg chg="add mod ord">
          <ac:chgData name="Johanna Svensson" userId="fe2c041d-f698-4fd7-a6fd-c67d490ccb46" providerId="ADAL" clId="{2A2A3452-6C3D-4A35-ACEE-966A9BDF169C}" dt="2022-08-22T07:53:08.687" v="617" actId="1076"/>
          <ac:picMkLst>
            <pc:docMk/>
            <pc:sldMk cId="2772792866" sldId="261"/>
            <ac:picMk id="4" creationId="{29B025AF-DBFB-1C79-8E86-EB2377906751}"/>
          </ac:picMkLst>
        </pc:picChg>
        <pc:picChg chg="mod">
          <ac:chgData name="Johanna Svensson" userId="fe2c041d-f698-4fd7-a6fd-c67d490ccb46" providerId="ADAL" clId="{2A2A3452-6C3D-4A35-ACEE-966A9BDF169C}" dt="2022-08-22T07:35:34.598" v="428" actId="1076"/>
          <ac:picMkLst>
            <pc:docMk/>
            <pc:sldMk cId="2772792866" sldId="261"/>
            <ac:picMk id="11" creationId="{96E365CB-C581-45AA-4968-E47C5F4004BB}"/>
          </ac:picMkLst>
        </pc:picChg>
        <pc:picChg chg="add mod ord">
          <ac:chgData name="Johanna Svensson" userId="fe2c041d-f698-4fd7-a6fd-c67d490ccb46" providerId="ADAL" clId="{2A2A3452-6C3D-4A35-ACEE-966A9BDF169C}" dt="2022-08-22T07:53:26.709" v="620" actId="1076"/>
          <ac:picMkLst>
            <pc:docMk/>
            <pc:sldMk cId="2772792866" sldId="261"/>
            <ac:picMk id="12" creationId="{D8083763-45D2-0819-481B-B2B8274642FB}"/>
          </ac:picMkLst>
        </pc:picChg>
        <pc:picChg chg="mod">
          <ac:chgData name="Johanna Svensson" userId="fe2c041d-f698-4fd7-a6fd-c67d490ccb46" providerId="ADAL" clId="{2A2A3452-6C3D-4A35-ACEE-966A9BDF169C}" dt="2022-08-22T07:35:34.598" v="428" actId="1076"/>
          <ac:picMkLst>
            <pc:docMk/>
            <pc:sldMk cId="2772792866" sldId="261"/>
            <ac:picMk id="13" creationId="{5F24CFAF-DC4A-CA4F-B788-3BC072BA9C76}"/>
          </ac:picMkLst>
        </pc:picChg>
        <pc:picChg chg="mod">
          <ac:chgData name="Johanna Svensson" userId="fe2c041d-f698-4fd7-a6fd-c67d490ccb46" providerId="ADAL" clId="{2A2A3452-6C3D-4A35-ACEE-966A9BDF169C}" dt="2022-08-22T07:35:34.598" v="428" actId="1076"/>
          <ac:picMkLst>
            <pc:docMk/>
            <pc:sldMk cId="2772792866" sldId="261"/>
            <ac:picMk id="15" creationId="{2396547F-47A6-B95C-21C3-8EDA30209242}"/>
          </ac:picMkLst>
        </pc:picChg>
      </pc:sldChg>
      <pc:sldChg chg="addSp delSp modSp add mod ord">
        <pc:chgData name="Johanna Svensson" userId="fe2c041d-f698-4fd7-a6fd-c67d490ccb46" providerId="ADAL" clId="{2A2A3452-6C3D-4A35-ACEE-966A9BDF169C}" dt="2022-08-22T07:45:42.202" v="489" actId="1076"/>
        <pc:sldMkLst>
          <pc:docMk/>
          <pc:sldMk cId="70159203" sldId="262"/>
        </pc:sldMkLst>
        <pc:picChg chg="add mod">
          <ac:chgData name="Johanna Svensson" userId="fe2c041d-f698-4fd7-a6fd-c67d490ccb46" providerId="ADAL" clId="{2A2A3452-6C3D-4A35-ACEE-966A9BDF169C}" dt="2022-08-22T07:45:42.202" v="489" actId="1076"/>
          <ac:picMkLst>
            <pc:docMk/>
            <pc:sldMk cId="70159203" sldId="262"/>
            <ac:picMk id="4" creationId="{2B4D9B54-46B7-E385-47D4-795895379E50}"/>
          </ac:picMkLst>
        </pc:picChg>
        <pc:picChg chg="del">
          <ac:chgData name="Johanna Svensson" userId="fe2c041d-f698-4fd7-a6fd-c67d490ccb46" providerId="ADAL" clId="{2A2A3452-6C3D-4A35-ACEE-966A9BDF169C}" dt="2022-08-22T07:45:14.710" v="486" actId="478"/>
          <ac:picMkLst>
            <pc:docMk/>
            <pc:sldMk cId="70159203" sldId="262"/>
            <ac:picMk id="10" creationId="{44E3C7AB-C6CA-250F-D6FE-58A946D6DAFD}"/>
          </ac:picMkLst>
        </pc:picChg>
      </pc:sldChg>
      <pc:sldChg chg="addSp delSp modSp add mod ord">
        <pc:chgData name="Johanna Svensson" userId="fe2c041d-f698-4fd7-a6fd-c67d490ccb46" providerId="ADAL" clId="{2A2A3452-6C3D-4A35-ACEE-966A9BDF169C}" dt="2022-08-22T07:52:42.132" v="604" actId="1035"/>
        <pc:sldMkLst>
          <pc:docMk/>
          <pc:sldMk cId="2818732182" sldId="263"/>
        </pc:sldMkLst>
        <pc:spChg chg="mod">
          <ac:chgData name="Johanna Svensson" userId="fe2c041d-f698-4fd7-a6fd-c67d490ccb46" providerId="ADAL" clId="{2A2A3452-6C3D-4A35-ACEE-966A9BDF169C}" dt="2022-08-22T07:52:29.796" v="594" actId="1035"/>
          <ac:spMkLst>
            <pc:docMk/>
            <pc:sldMk cId="2818732182" sldId="263"/>
            <ac:spMk id="6" creationId="{FEB491CB-4772-DC41-62E1-8782633DC5FF}"/>
          </ac:spMkLst>
        </pc:spChg>
        <pc:spChg chg="mod">
          <ac:chgData name="Johanna Svensson" userId="fe2c041d-f698-4fd7-a6fd-c67d490ccb46" providerId="ADAL" clId="{2A2A3452-6C3D-4A35-ACEE-966A9BDF169C}" dt="2022-08-22T07:52:29.796" v="594" actId="1035"/>
          <ac:spMkLst>
            <pc:docMk/>
            <pc:sldMk cId="2818732182" sldId="263"/>
            <ac:spMk id="7" creationId="{56F4ED77-72C5-D659-63B1-0FF6DA4D344D}"/>
          </ac:spMkLst>
        </pc:spChg>
        <pc:picChg chg="add mod">
          <ac:chgData name="Johanna Svensson" userId="fe2c041d-f698-4fd7-a6fd-c67d490ccb46" providerId="ADAL" clId="{2A2A3452-6C3D-4A35-ACEE-966A9BDF169C}" dt="2022-08-22T07:46:04.179" v="492" actId="1076"/>
          <ac:picMkLst>
            <pc:docMk/>
            <pc:sldMk cId="2818732182" sldId="263"/>
            <ac:picMk id="2" creationId="{3501EBD1-5018-636C-1828-52F4C3442FE4}"/>
          </ac:picMkLst>
        </pc:picChg>
        <pc:picChg chg="del">
          <ac:chgData name="Johanna Svensson" userId="fe2c041d-f698-4fd7-a6fd-c67d490ccb46" providerId="ADAL" clId="{2A2A3452-6C3D-4A35-ACEE-966A9BDF169C}" dt="2022-08-22T07:45:57.747" v="490" actId="478"/>
          <ac:picMkLst>
            <pc:docMk/>
            <pc:sldMk cId="2818732182" sldId="263"/>
            <ac:picMk id="4" creationId="{29B025AF-DBFB-1C79-8E86-EB2377906751}"/>
          </ac:picMkLst>
        </pc:picChg>
        <pc:picChg chg="del">
          <ac:chgData name="Johanna Svensson" userId="fe2c041d-f698-4fd7-a6fd-c67d490ccb46" providerId="ADAL" clId="{2A2A3452-6C3D-4A35-ACEE-966A9BDF169C}" dt="2022-08-22T07:46:21.424" v="493" actId="478"/>
          <ac:picMkLst>
            <pc:docMk/>
            <pc:sldMk cId="2818732182" sldId="263"/>
            <ac:picMk id="12" creationId="{D8083763-45D2-0819-481B-B2B8274642FB}"/>
          </ac:picMkLst>
        </pc:picChg>
        <pc:picChg chg="add mod">
          <ac:chgData name="Johanna Svensson" userId="fe2c041d-f698-4fd7-a6fd-c67d490ccb46" providerId="ADAL" clId="{2A2A3452-6C3D-4A35-ACEE-966A9BDF169C}" dt="2022-08-22T07:52:42.132" v="604" actId="1035"/>
          <ac:picMkLst>
            <pc:docMk/>
            <pc:sldMk cId="2818732182" sldId="263"/>
            <ac:picMk id="14" creationId="{4CB375A7-76F0-2405-ED0C-71FC31BDFE18}"/>
          </ac:picMkLst>
        </pc:picChg>
      </pc:sldChg>
      <pc:sldChg chg="addSp delSp modSp add mod ord">
        <pc:chgData name="Johanna Svensson" userId="fe2c041d-f698-4fd7-a6fd-c67d490ccb46" providerId="ADAL" clId="{2A2A3452-6C3D-4A35-ACEE-966A9BDF169C}" dt="2022-08-22T07:47:59.293" v="509" actId="1076"/>
        <pc:sldMkLst>
          <pc:docMk/>
          <pc:sldMk cId="1813679456" sldId="264"/>
        </pc:sldMkLst>
        <pc:picChg chg="del">
          <ac:chgData name="Johanna Svensson" userId="fe2c041d-f698-4fd7-a6fd-c67d490ccb46" providerId="ADAL" clId="{2A2A3452-6C3D-4A35-ACEE-966A9BDF169C}" dt="2022-08-22T07:47:19.624" v="502" actId="478"/>
          <ac:picMkLst>
            <pc:docMk/>
            <pc:sldMk cId="1813679456" sldId="264"/>
            <ac:picMk id="4" creationId="{2B4D9B54-46B7-E385-47D4-795895379E50}"/>
          </ac:picMkLst>
        </pc:picChg>
        <pc:picChg chg="add mod">
          <ac:chgData name="Johanna Svensson" userId="fe2c041d-f698-4fd7-a6fd-c67d490ccb46" providerId="ADAL" clId="{2A2A3452-6C3D-4A35-ACEE-966A9BDF169C}" dt="2022-08-22T07:47:59.293" v="509" actId="1076"/>
          <ac:picMkLst>
            <pc:docMk/>
            <pc:sldMk cId="1813679456" sldId="264"/>
            <ac:picMk id="10" creationId="{D4CED42D-0D60-BDA9-72AC-616648984549}"/>
          </ac:picMkLst>
        </pc:picChg>
      </pc:sldChg>
      <pc:sldChg chg="addSp delSp modSp add mod ord">
        <pc:chgData name="Johanna Svensson" userId="fe2c041d-f698-4fd7-a6fd-c67d490ccb46" providerId="ADAL" clId="{2A2A3452-6C3D-4A35-ACEE-966A9BDF169C}" dt="2022-08-22T07:52:19.800" v="584" actId="1035"/>
        <pc:sldMkLst>
          <pc:docMk/>
          <pc:sldMk cId="168671583" sldId="265"/>
        </pc:sldMkLst>
        <pc:spChg chg="mod">
          <ac:chgData name="Johanna Svensson" userId="fe2c041d-f698-4fd7-a6fd-c67d490ccb46" providerId="ADAL" clId="{2A2A3452-6C3D-4A35-ACEE-966A9BDF169C}" dt="2022-08-22T07:52:08.223" v="574" actId="1035"/>
          <ac:spMkLst>
            <pc:docMk/>
            <pc:sldMk cId="168671583" sldId="265"/>
            <ac:spMk id="6" creationId="{FEB491CB-4772-DC41-62E1-8782633DC5FF}"/>
          </ac:spMkLst>
        </pc:spChg>
        <pc:spChg chg="mod">
          <ac:chgData name="Johanna Svensson" userId="fe2c041d-f698-4fd7-a6fd-c67d490ccb46" providerId="ADAL" clId="{2A2A3452-6C3D-4A35-ACEE-966A9BDF169C}" dt="2022-08-22T07:52:08.223" v="574" actId="1035"/>
          <ac:spMkLst>
            <pc:docMk/>
            <pc:sldMk cId="168671583" sldId="265"/>
            <ac:spMk id="7" creationId="{56F4ED77-72C5-D659-63B1-0FF6DA4D344D}"/>
          </ac:spMkLst>
        </pc:spChg>
        <pc:spChg chg="mod">
          <ac:chgData name="Johanna Svensson" userId="fe2c041d-f698-4fd7-a6fd-c67d490ccb46" providerId="ADAL" clId="{2A2A3452-6C3D-4A35-ACEE-966A9BDF169C}" dt="2022-08-22T07:52:14.441" v="579" actId="1036"/>
          <ac:spMkLst>
            <pc:docMk/>
            <pc:sldMk cId="168671583" sldId="265"/>
            <ac:spMk id="8" creationId="{9F457538-888E-EF65-8DF1-961516C33A1F}"/>
          </ac:spMkLst>
        </pc:spChg>
        <pc:picChg chg="del">
          <ac:chgData name="Johanna Svensson" userId="fe2c041d-f698-4fd7-a6fd-c67d490ccb46" providerId="ADAL" clId="{2A2A3452-6C3D-4A35-ACEE-966A9BDF169C}" dt="2022-08-22T07:48:24.080" v="513" actId="478"/>
          <ac:picMkLst>
            <pc:docMk/>
            <pc:sldMk cId="168671583" sldId="265"/>
            <ac:picMk id="2" creationId="{3501EBD1-5018-636C-1828-52F4C3442FE4}"/>
          </ac:picMkLst>
        </pc:picChg>
        <pc:picChg chg="add mod">
          <ac:chgData name="Johanna Svensson" userId="fe2c041d-f698-4fd7-a6fd-c67d490ccb46" providerId="ADAL" clId="{2A2A3452-6C3D-4A35-ACEE-966A9BDF169C}" dt="2022-08-22T07:52:19.800" v="584" actId="1035"/>
          <ac:picMkLst>
            <pc:docMk/>
            <pc:sldMk cId="168671583" sldId="265"/>
            <ac:picMk id="4" creationId="{F0813439-55C0-F075-447D-F7C8B4F7E68F}"/>
          </ac:picMkLst>
        </pc:picChg>
        <pc:picChg chg="add mod">
          <ac:chgData name="Johanna Svensson" userId="fe2c041d-f698-4fd7-a6fd-c67d490ccb46" providerId="ADAL" clId="{2A2A3452-6C3D-4A35-ACEE-966A9BDF169C}" dt="2022-08-22T07:52:16.345" v="581" actId="1035"/>
          <ac:picMkLst>
            <pc:docMk/>
            <pc:sldMk cId="168671583" sldId="265"/>
            <ac:picMk id="12" creationId="{A3ECCD17-0A06-7E51-08B9-5A04DF0C7B67}"/>
          </ac:picMkLst>
        </pc:picChg>
        <pc:picChg chg="del">
          <ac:chgData name="Johanna Svensson" userId="fe2c041d-f698-4fd7-a6fd-c67d490ccb46" providerId="ADAL" clId="{2A2A3452-6C3D-4A35-ACEE-966A9BDF169C}" dt="2022-08-22T07:48:39.097" v="516" actId="478"/>
          <ac:picMkLst>
            <pc:docMk/>
            <pc:sldMk cId="168671583" sldId="265"/>
            <ac:picMk id="14" creationId="{4CB375A7-76F0-2405-ED0C-71FC31BDFE18}"/>
          </ac:picMkLst>
        </pc:picChg>
      </pc:sldChg>
      <pc:sldChg chg="addSp delSp modSp add mod ord">
        <pc:chgData name="Johanna Svensson" userId="fe2c041d-f698-4fd7-a6fd-c67d490ccb46" providerId="ADAL" clId="{2A2A3452-6C3D-4A35-ACEE-966A9BDF169C}" dt="2022-08-22T07:50:11.860" v="537" actId="1076"/>
        <pc:sldMkLst>
          <pc:docMk/>
          <pc:sldMk cId="762074145" sldId="266"/>
        </pc:sldMkLst>
        <pc:picChg chg="add mod ord">
          <ac:chgData name="Johanna Svensson" userId="fe2c041d-f698-4fd7-a6fd-c67d490ccb46" providerId="ADAL" clId="{2A2A3452-6C3D-4A35-ACEE-966A9BDF169C}" dt="2022-08-22T07:50:11.860" v="537" actId="1076"/>
          <ac:picMkLst>
            <pc:docMk/>
            <pc:sldMk cId="762074145" sldId="266"/>
            <ac:picMk id="4" creationId="{131B3742-0B0F-7497-CAE8-C1911022A008}"/>
          </ac:picMkLst>
        </pc:picChg>
        <pc:picChg chg="del">
          <ac:chgData name="Johanna Svensson" userId="fe2c041d-f698-4fd7-a6fd-c67d490ccb46" providerId="ADAL" clId="{2A2A3452-6C3D-4A35-ACEE-966A9BDF169C}" dt="2022-08-22T07:49:37.897" v="529" actId="478"/>
          <ac:picMkLst>
            <pc:docMk/>
            <pc:sldMk cId="762074145" sldId="266"/>
            <ac:picMk id="10" creationId="{D4CED42D-0D60-BDA9-72AC-616648984549}"/>
          </ac:picMkLst>
        </pc:picChg>
      </pc:sldChg>
      <pc:sldChg chg="addSp delSp modSp add mod ord">
        <pc:chgData name="Johanna Svensson" userId="fe2c041d-f698-4fd7-a6fd-c67d490ccb46" providerId="ADAL" clId="{2A2A3452-6C3D-4A35-ACEE-966A9BDF169C}" dt="2022-08-22T07:51:54.101" v="564" actId="1035"/>
        <pc:sldMkLst>
          <pc:docMk/>
          <pc:sldMk cId="2527191298" sldId="267"/>
        </pc:sldMkLst>
        <pc:spChg chg="mod">
          <ac:chgData name="Johanna Svensson" userId="fe2c041d-f698-4fd7-a6fd-c67d490ccb46" providerId="ADAL" clId="{2A2A3452-6C3D-4A35-ACEE-966A9BDF169C}" dt="2022-08-22T07:51:42.981" v="557" actId="1035"/>
          <ac:spMkLst>
            <pc:docMk/>
            <pc:sldMk cId="2527191298" sldId="267"/>
            <ac:spMk id="6" creationId="{FEB491CB-4772-DC41-62E1-8782633DC5FF}"/>
          </ac:spMkLst>
        </pc:spChg>
        <pc:spChg chg="mod">
          <ac:chgData name="Johanna Svensson" userId="fe2c041d-f698-4fd7-a6fd-c67d490ccb46" providerId="ADAL" clId="{2A2A3452-6C3D-4A35-ACEE-966A9BDF169C}" dt="2022-08-22T07:51:42.981" v="557" actId="1035"/>
          <ac:spMkLst>
            <pc:docMk/>
            <pc:sldMk cId="2527191298" sldId="267"/>
            <ac:spMk id="7" creationId="{56F4ED77-72C5-D659-63B1-0FF6DA4D344D}"/>
          </ac:spMkLst>
        </pc:spChg>
        <pc:spChg chg="mod">
          <ac:chgData name="Johanna Svensson" userId="fe2c041d-f698-4fd7-a6fd-c67d490ccb46" providerId="ADAL" clId="{2A2A3452-6C3D-4A35-ACEE-966A9BDF169C}" dt="2022-08-22T07:51:48.528" v="560" actId="1036"/>
          <ac:spMkLst>
            <pc:docMk/>
            <pc:sldMk cId="2527191298" sldId="267"/>
            <ac:spMk id="8" creationId="{9F457538-888E-EF65-8DF1-961516C33A1F}"/>
          </ac:spMkLst>
        </pc:spChg>
        <pc:picChg chg="add mod">
          <ac:chgData name="Johanna Svensson" userId="fe2c041d-f698-4fd7-a6fd-c67d490ccb46" providerId="ADAL" clId="{2A2A3452-6C3D-4A35-ACEE-966A9BDF169C}" dt="2022-08-22T07:50:47.783" v="543" actId="1076"/>
          <ac:picMkLst>
            <pc:docMk/>
            <pc:sldMk cId="2527191298" sldId="267"/>
            <ac:picMk id="2" creationId="{E56D8979-F359-6A2A-9EDF-2A290CF24615}"/>
          </ac:picMkLst>
        </pc:picChg>
        <pc:picChg chg="del">
          <ac:chgData name="Johanna Svensson" userId="fe2c041d-f698-4fd7-a6fd-c67d490ccb46" providerId="ADAL" clId="{2A2A3452-6C3D-4A35-ACEE-966A9BDF169C}" dt="2022-08-22T07:50:39.488" v="541" actId="478"/>
          <ac:picMkLst>
            <pc:docMk/>
            <pc:sldMk cId="2527191298" sldId="267"/>
            <ac:picMk id="4" creationId="{F0813439-55C0-F075-447D-F7C8B4F7E68F}"/>
          </ac:picMkLst>
        </pc:picChg>
        <pc:picChg chg="mod">
          <ac:chgData name="Johanna Svensson" userId="fe2c041d-f698-4fd7-a6fd-c67d490ccb46" providerId="ADAL" clId="{2A2A3452-6C3D-4A35-ACEE-966A9BDF169C}" dt="2022-08-22T07:51:54.101" v="564" actId="1035"/>
          <ac:picMkLst>
            <pc:docMk/>
            <pc:sldMk cId="2527191298" sldId="267"/>
            <ac:picMk id="12" creationId="{A3ECCD17-0A06-7E51-08B9-5A04DF0C7B67}"/>
          </ac:picMkLst>
        </pc:picChg>
      </pc:sldChg>
    </pc:docChg>
  </pc:docChgLst>
  <pc:docChgLst>
    <pc:chgData name="Johanna Svensson" userId="fe2c041d-f698-4fd7-a6fd-c67d490ccb46" providerId="ADAL" clId="{CA9FA133-8F49-4C13-B5A6-3BA9027C7939}"/>
    <pc:docChg chg="undo redo custSel addSld delSld modSld">
      <pc:chgData name="Johanna Svensson" userId="fe2c041d-f698-4fd7-a6fd-c67d490ccb46" providerId="ADAL" clId="{CA9FA133-8F49-4C13-B5A6-3BA9027C7939}" dt="2022-08-28T12:04:05.210" v="777" actId="1035"/>
      <pc:docMkLst>
        <pc:docMk/>
      </pc:docMkLst>
      <pc:sldChg chg="addSp delSp modSp mod">
        <pc:chgData name="Johanna Svensson" userId="fe2c041d-f698-4fd7-a6fd-c67d490ccb46" providerId="ADAL" clId="{CA9FA133-8F49-4C13-B5A6-3BA9027C7939}" dt="2022-08-26T12:39:27.073" v="745" actId="478"/>
        <pc:sldMkLst>
          <pc:docMk/>
          <pc:sldMk cId="4011337636" sldId="256"/>
        </pc:sldMkLst>
        <pc:spChg chg="add mod">
          <ac:chgData name="Johanna Svensson" userId="fe2c041d-f698-4fd7-a6fd-c67d490ccb46" providerId="ADAL" clId="{CA9FA133-8F49-4C13-B5A6-3BA9027C7939}" dt="2022-08-26T05:07:57.657" v="717" actId="1076"/>
          <ac:spMkLst>
            <pc:docMk/>
            <pc:sldMk cId="4011337636" sldId="256"/>
            <ac:spMk id="2" creationId="{D6703E8F-639B-C19C-9E12-BFC283162F84}"/>
          </ac:spMkLst>
        </pc:spChg>
        <pc:spChg chg="mod">
          <ac:chgData name="Johanna Svensson" userId="fe2c041d-f698-4fd7-a6fd-c67d490ccb46" providerId="ADAL" clId="{CA9FA133-8F49-4C13-B5A6-3BA9027C7939}" dt="2022-08-25T19:04:28.307" v="199" actId="14100"/>
          <ac:spMkLst>
            <pc:docMk/>
            <pc:sldMk cId="4011337636" sldId="256"/>
            <ac:spMk id="6" creationId="{FEB491CB-4772-DC41-62E1-8782633DC5FF}"/>
          </ac:spMkLst>
        </pc:spChg>
        <pc:spChg chg="mod">
          <ac:chgData name="Johanna Svensson" userId="fe2c041d-f698-4fd7-a6fd-c67d490ccb46" providerId="ADAL" clId="{CA9FA133-8F49-4C13-B5A6-3BA9027C7939}" dt="2022-08-26T12:39:17.963" v="744" actId="1076"/>
          <ac:spMkLst>
            <pc:docMk/>
            <pc:sldMk cId="4011337636" sldId="256"/>
            <ac:spMk id="7" creationId="{56F4ED77-72C5-D659-63B1-0FF6DA4D344D}"/>
          </ac:spMkLst>
        </pc:spChg>
        <pc:spChg chg="mod">
          <ac:chgData name="Johanna Svensson" userId="fe2c041d-f698-4fd7-a6fd-c67d490ccb46" providerId="ADAL" clId="{CA9FA133-8F49-4C13-B5A6-3BA9027C7939}" dt="2022-08-25T19:04:33.227" v="200" actId="14100"/>
          <ac:spMkLst>
            <pc:docMk/>
            <pc:sldMk cId="4011337636" sldId="256"/>
            <ac:spMk id="8" creationId="{9F457538-888E-EF65-8DF1-961516C33A1F}"/>
          </ac:spMkLst>
        </pc:spChg>
        <pc:spChg chg="mod">
          <ac:chgData name="Johanna Svensson" userId="fe2c041d-f698-4fd7-a6fd-c67d490ccb46" providerId="ADAL" clId="{CA9FA133-8F49-4C13-B5A6-3BA9027C7939}" dt="2022-08-25T19:05:32.175" v="208" actId="14100"/>
          <ac:spMkLst>
            <pc:docMk/>
            <pc:sldMk cId="4011337636" sldId="256"/>
            <ac:spMk id="9" creationId="{932B0290-C665-3C6E-8EFB-6B3AE79AC538}"/>
          </ac:spMkLst>
        </pc:spChg>
        <pc:spChg chg="del">
          <ac:chgData name="Johanna Svensson" userId="fe2c041d-f698-4fd7-a6fd-c67d490ccb46" providerId="ADAL" clId="{CA9FA133-8F49-4C13-B5A6-3BA9027C7939}" dt="2022-08-26T12:39:27.073" v="745" actId="478"/>
          <ac:spMkLst>
            <pc:docMk/>
            <pc:sldMk cId="4011337636" sldId="256"/>
            <ac:spMk id="18" creationId="{BFB6F09F-8EE3-C175-DEE9-7BA6B9D4AAFA}"/>
          </ac:spMkLst>
        </pc:spChg>
        <pc:picChg chg="mod">
          <ac:chgData name="Johanna Svensson" userId="fe2c041d-f698-4fd7-a6fd-c67d490ccb46" providerId="ADAL" clId="{CA9FA133-8F49-4C13-B5A6-3BA9027C7939}" dt="2022-08-25T19:04:41.524" v="203" actId="1076"/>
          <ac:picMkLst>
            <pc:docMk/>
            <pc:sldMk cId="4011337636" sldId="256"/>
            <ac:picMk id="5" creationId="{F76CC755-C26A-A84B-29BE-1E9387708EE4}"/>
          </ac:picMkLst>
        </pc:picChg>
        <pc:picChg chg="mod">
          <ac:chgData name="Johanna Svensson" userId="fe2c041d-f698-4fd7-a6fd-c67d490ccb46" providerId="ADAL" clId="{CA9FA133-8F49-4C13-B5A6-3BA9027C7939}" dt="2022-08-25T19:04:20.999" v="198" actId="1076"/>
          <ac:picMkLst>
            <pc:docMk/>
            <pc:sldMk cId="4011337636" sldId="256"/>
            <ac:picMk id="11" creationId="{96E365CB-C581-45AA-4968-E47C5F4004BB}"/>
          </ac:picMkLst>
        </pc:picChg>
        <pc:picChg chg="mod">
          <ac:chgData name="Johanna Svensson" userId="fe2c041d-f698-4fd7-a6fd-c67d490ccb46" providerId="ADAL" clId="{CA9FA133-8F49-4C13-B5A6-3BA9027C7939}" dt="2022-08-25T19:04:20.999" v="198" actId="1076"/>
          <ac:picMkLst>
            <pc:docMk/>
            <pc:sldMk cId="4011337636" sldId="256"/>
            <ac:picMk id="13" creationId="{5F24CFAF-DC4A-CA4F-B788-3BC072BA9C76}"/>
          </ac:picMkLst>
        </pc:picChg>
        <pc:picChg chg="mod">
          <ac:chgData name="Johanna Svensson" userId="fe2c041d-f698-4fd7-a6fd-c67d490ccb46" providerId="ADAL" clId="{CA9FA133-8F49-4C13-B5A6-3BA9027C7939}" dt="2022-08-25T19:04:20.999" v="198" actId="1076"/>
          <ac:picMkLst>
            <pc:docMk/>
            <pc:sldMk cId="4011337636" sldId="256"/>
            <ac:picMk id="15" creationId="{2396547F-47A6-B95C-21C3-8EDA30209242}"/>
          </ac:picMkLst>
        </pc:picChg>
        <pc:picChg chg="del">
          <ac:chgData name="Johanna Svensson" userId="fe2c041d-f698-4fd7-a6fd-c67d490ccb46" providerId="ADAL" clId="{CA9FA133-8F49-4C13-B5A6-3BA9027C7939}" dt="2022-08-25T18:44:18.575" v="32" actId="478"/>
          <ac:picMkLst>
            <pc:docMk/>
            <pc:sldMk cId="4011337636" sldId="256"/>
            <ac:picMk id="17" creationId="{9374E9D6-03BC-7C20-5D67-F4A892B0964E}"/>
          </ac:picMkLst>
        </pc:picChg>
      </pc:sldChg>
      <pc:sldChg chg="addSp delSp modSp add del mod">
        <pc:chgData name="Johanna Svensson" userId="fe2c041d-f698-4fd7-a6fd-c67d490ccb46" providerId="ADAL" clId="{CA9FA133-8F49-4C13-B5A6-3BA9027C7939}" dt="2022-08-25T19:46:25.748" v="672" actId="47"/>
        <pc:sldMkLst>
          <pc:docMk/>
          <pc:sldMk cId="1708136499" sldId="257"/>
        </pc:sldMkLst>
        <pc:spChg chg="mod">
          <ac:chgData name="Johanna Svensson" userId="fe2c041d-f698-4fd7-a6fd-c67d490ccb46" providerId="ADAL" clId="{CA9FA133-8F49-4C13-B5A6-3BA9027C7939}" dt="2022-08-25T19:09:42.725" v="248" actId="255"/>
          <ac:spMkLst>
            <pc:docMk/>
            <pc:sldMk cId="1708136499" sldId="257"/>
            <ac:spMk id="6" creationId="{FEB491CB-4772-DC41-62E1-8782633DC5FF}"/>
          </ac:spMkLst>
        </pc:spChg>
        <pc:spChg chg="mod">
          <ac:chgData name="Johanna Svensson" userId="fe2c041d-f698-4fd7-a6fd-c67d490ccb46" providerId="ADAL" clId="{CA9FA133-8F49-4C13-B5A6-3BA9027C7939}" dt="2022-08-25T19:40:00.583" v="552"/>
          <ac:spMkLst>
            <pc:docMk/>
            <pc:sldMk cId="1708136499" sldId="257"/>
            <ac:spMk id="7" creationId="{56F4ED77-72C5-D659-63B1-0FF6DA4D344D}"/>
          </ac:spMkLst>
        </pc:spChg>
        <pc:spChg chg="mod">
          <ac:chgData name="Johanna Svensson" userId="fe2c041d-f698-4fd7-a6fd-c67d490ccb46" providerId="ADAL" clId="{CA9FA133-8F49-4C13-B5A6-3BA9027C7939}" dt="2022-08-25T19:10:12.249" v="254" actId="1076"/>
          <ac:spMkLst>
            <pc:docMk/>
            <pc:sldMk cId="1708136499" sldId="257"/>
            <ac:spMk id="8" creationId="{9F457538-888E-EF65-8DF1-961516C33A1F}"/>
          </ac:spMkLst>
        </pc:spChg>
        <pc:spChg chg="mod">
          <ac:chgData name="Johanna Svensson" userId="fe2c041d-f698-4fd7-a6fd-c67d490ccb46" providerId="ADAL" clId="{CA9FA133-8F49-4C13-B5A6-3BA9027C7939}" dt="2022-08-25T19:10:08.571" v="253" actId="1076"/>
          <ac:spMkLst>
            <pc:docMk/>
            <pc:sldMk cId="1708136499" sldId="257"/>
            <ac:spMk id="9" creationId="{932B0290-C665-3C6E-8EFB-6B3AE79AC538}"/>
          </ac:spMkLst>
        </pc:spChg>
        <pc:picChg chg="add del mod">
          <ac:chgData name="Johanna Svensson" userId="fe2c041d-f698-4fd7-a6fd-c67d490ccb46" providerId="ADAL" clId="{CA9FA133-8F49-4C13-B5A6-3BA9027C7939}" dt="2022-08-25T19:45:34.090" v="664" actId="478"/>
          <ac:picMkLst>
            <pc:docMk/>
            <pc:sldMk cId="1708136499" sldId="257"/>
            <ac:picMk id="4" creationId="{E52B6D00-7FA7-2FFE-6906-F4D01EA02F75}"/>
          </ac:picMkLst>
        </pc:picChg>
        <pc:picChg chg="add mod">
          <ac:chgData name="Johanna Svensson" userId="fe2c041d-f698-4fd7-a6fd-c67d490ccb46" providerId="ADAL" clId="{CA9FA133-8F49-4C13-B5A6-3BA9027C7939}" dt="2022-08-25T19:46:19.714" v="671" actId="1076"/>
          <ac:picMkLst>
            <pc:docMk/>
            <pc:sldMk cId="1708136499" sldId="257"/>
            <ac:picMk id="12" creationId="{36FC1AFC-40D1-6EB7-3555-77EA7F748AE0}"/>
          </ac:picMkLst>
        </pc:picChg>
        <pc:picChg chg="del mod">
          <ac:chgData name="Johanna Svensson" userId="fe2c041d-f698-4fd7-a6fd-c67d490ccb46" providerId="ADAL" clId="{CA9FA133-8F49-4C13-B5A6-3BA9027C7939}" dt="2022-08-25T19:40:55.888" v="608" actId="478"/>
          <ac:picMkLst>
            <pc:docMk/>
            <pc:sldMk cId="1708136499" sldId="257"/>
            <ac:picMk id="17" creationId="{9374E9D6-03BC-7C20-5D67-F4A892B0964E}"/>
          </ac:picMkLst>
        </pc:picChg>
      </pc:sldChg>
      <pc:sldChg chg="addSp delSp modSp add del mod">
        <pc:chgData name="Johanna Svensson" userId="fe2c041d-f698-4fd7-a6fd-c67d490ccb46" providerId="ADAL" clId="{CA9FA133-8F49-4C13-B5A6-3BA9027C7939}" dt="2022-08-26T05:09:04.206" v="725" actId="20577"/>
        <pc:sldMkLst>
          <pc:docMk/>
          <pc:sldMk cId="2005673799" sldId="258"/>
        </pc:sldMkLst>
        <pc:spChg chg="add mod">
          <ac:chgData name="Johanna Svensson" userId="fe2c041d-f698-4fd7-a6fd-c67d490ccb46" providerId="ADAL" clId="{CA9FA133-8F49-4C13-B5A6-3BA9027C7939}" dt="2022-08-26T05:09:04.206" v="725" actId="20577"/>
          <ac:spMkLst>
            <pc:docMk/>
            <pc:sldMk cId="2005673799" sldId="258"/>
            <ac:spMk id="2" creationId="{A07A9993-F424-3B20-7AE7-6CAC775E4FC6}"/>
          </ac:spMkLst>
        </pc:spChg>
        <pc:spChg chg="mod">
          <ac:chgData name="Johanna Svensson" userId="fe2c041d-f698-4fd7-a6fd-c67d490ccb46" providerId="ADAL" clId="{CA9FA133-8F49-4C13-B5A6-3BA9027C7939}" dt="2022-08-25T19:11:30.549" v="300" actId="1036"/>
          <ac:spMkLst>
            <pc:docMk/>
            <pc:sldMk cId="2005673799" sldId="258"/>
            <ac:spMk id="6" creationId="{FEB491CB-4772-DC41-62E1-8782633DC5FF}"/>
          </ac:spMkLst>
        </pc:spChg>
        <pc:spChg chg="add del mod">
          <ac:chgData name="Johanna Svensson" userId="fe2c041d-f698-4fd7-a6fd-c67d490ccb46" providerId="ADAL" clId="{CA9FA133-8F49-4C13-B5A6-3BA9027C7939}" dt="2022-08-25T19:11:35.359" v="305" actId="1036"/>
          <ac:spMkLst>
            <pc:docMk/>
            <pc:sldMk cId="2005673799" sldId="258"/>
            <ac:spMk id="7" creationId="{56F4ED77-72C5-D659-63B1-0FF6DA4D344D}"/>
          </ac:spMkLst>
        </pc:spChg>
        <pc:spChg chg="mod">
          <ac:chgData name="Johanna Svensson" userId="fe2c041d-f698-4fd7-a6fd-c67d490ccb46" providerId="ADAL" clId="{CA9FA133-8F49-4C13-B5A6-3BA9027C7939}" dt="2022-08-25T19:11:26.115" v="295" actId="1076"/>
          <ac:spMkLst>
            <pc:docMk/>
            <pc:sldMk cId="2005673799" sldId="258"/>
            <ac:spMk id="8" creationId="{9F457538-888E-EF65-8DF1-961516C33A1F}"/>
          </ac:spMkLst>
        </pc:spChg>
        <pc:spChg chg="mod">
          <ac:chgData name="Johanna Svensson" userId="fe2c041d-f698-4fd7-a6fd-c67d490ccb46" providerId="ADAL" clId="{CA9FA133-8F49-4C13-B5A6-3BA9027C7939}" dt="2022-08-25T19:11:40.869" v="306" actId="1076"/>
          <ac:spMkLst>
            <pc:docMk/>
            <pc:sldMk cId="2005673799" sldId="258"/>
            <ac:spMk id="9" creationId="{932B0290-C665-3C6E-8EFB-6B3AE79AC538}"/>
          </ac:spMkLst>
        </pc:spChg>
        <pc:picChg chg="mod">
          <ac:chgData name="Johanna Svensson" userId="fe2c041d-f698-4fd7-a6fd-c67d490ccb46" providerId="ADAL" clId="{CA9FA133-8F49-4C13-B5A6-3BA9027C7939}" dt="2022-08-25T19:11:49.406" v="308" actId="1076"/>
          <ac:picMkLst>
            <pc:docMk/>
            <pc:sldMk cId="2005673799" sldId="258"/>
            <ac:picMk id="3" creationId="{291FC45C-4469-2A43-3DA9-B0FD83DF8C4A}"/>
          </ac:picMkLst>
        </pc:picChg>
      </pc:sldChg>
      <pc:sldChg chg="addSp delSp modSp add del mod">
        <pc:chgData name="Johanna Svensson" userId="fe2c041d-f698-4fd7-a6fd-c67d490ccb46" providerId="ADAL" clId="{CA9FA133-8F49-4C13-B5A6-3BA9027C7939}" dt="2022-08-25T19:46:49.345" v="673" actId="47"/>
        <pc:sldMkLst>
          <pc:docMk/>
          <pc:sldMk cId="2351794456" sldId="259"/>
        </pc:sldMkLst>
        <pc:spChg chg="add del mod">
          <ac:chgData name="Johanna Svensson" userId="fe2c041d-f698-4fd7-a6fd-c67d490ccb46" providerId="ADAL" clId="{CA9FA133-8F49-4C13-B5A6-3BA9027C7939}" dt="2022-08-25T19:15:53.158" v="359" actId="6549"/>
          <ac:spMkLst>
            <pc:docMk/>
            <pc:sldMk cId="2351794456" sldId="259"/>
            <ac:spMk id="3" creationId="{F039A35A-C3D7-E4A2-E8BB-319802953CB3}"/>
          </ac:spMkLst>
        </pc:spChg>
        <pc:spChg chg="mod">
          <ac:chgData name="Johanna Svensson" userId="fe2c041d-f698-4fd7-a6fd-c67d490ccb46" providerId="ADAL" clId="{CA9FA133-8F49-4C13-B5A6-3BA9027C7939}" dt="2022-08-25T19:12:33.382" v="314" actId="255"/>
          <ac:spMkLst>
            <pc:docMk/>
            <pc:sldMk cId="2351794456" sldId="259"/>
            <ac:spMk id="6" creationId="{FEB491CB-4772-DC41-62E1-8782633DC5FF}"/>
          </ac:spMkLst>
        </pc:spChg>
        <pc:spChg chg="mod">
          <ac:chgData name="Johanna Svensson" userId="fe2c041d-f698-4fd7-a6fd-c67d490ccb46" providerId="ADAL" clId="{CA9FA133-8F49-4C13-B5A6-3BA9027C7939}" dt="2022-08-25T19:41:09.323" v="611"/>
          <ac:spMkLst>
            <pc:docMk/>
            <pc:sldMk cId="2351794456" sldId="259"/>
            <ac:spMk id="7" creationId="{56F4ED77-72C5-D659-63B1-0FF6DA4D344D}"/>
          </ac:spMkLst>
        </pc:spChg>
        <pc:spChg chg="mod">
          <ac:chgData name="Johanna Svensson" userId="fe2c041d-f698-4fd7-a6fd-c67d490ccb46" providerId="ADAL" clId="{CA9FA133-8F49-4C13-B5A6-3BA9027C7939}" dt="2022-08-25T19:12:52.568" v="320" actId="6549"/>
          <ac:spMkLst>
            <pc:docMk/>
            <pc:sldMk cId="2351794456" sldId="259"/>
            <ac:spMk id="8" creationId="{9F457538-888E-EF65-8DF1-961516C33A1F}"/>
          </ac:spMkLst>
        </pc:spChg>
        <pc:spChg chg="mod">
          <ac:chgData name="Johanna Svensson" userId="fe2c041d-f698-4fd7-a6fd-c67d490ccb46" providerId="ADAL" clId="{CA9FA133-8F49-4C13-B5A6-3BA9027C7939}" dt="2022-08-25T19:13:00.419" v="322" actId="6549"/>
          <ac:spMkLst>
            <pc:docMk/>
            <pc:sldMk cId="2351794456" sldId="259"/>
            <ac:spMk id="9" creationId="{932B0290-C665-3C6E-8EFB-6B3AE79AC538}"/>
          </ac:spMkLst>
        </pc:spChg>
        <pc:picChg chg="del mod">
          <ac:chgData name="Johanna Svensson" userId="fe2c041d-f698-4fd7-a6fd-c67d490ccb46" providerId="ADAL" clId="{CA9FA133-8F49-4C13-B5A6-3BA9027C7939}" dt="2022-08-25T19:41:10.906" v="612" actId="478"/>
          <ac:picMkLst>
            <pc:docMk/>
            <pc:sldMk cId="2351794456" sldId="259"/>
            <ac:picMk id="2" creationId="{F7BF5336-2A09-A2F7-480D-E137C09D933B}"/>
          </ac:picMkLst>
        </pc:picChg>
      </pc:sldChg>
      <pc:sldChg chg="addSp delSp modSp del mod">
        <pc:chgData name="Johanna Svensson" userId="fe2c041d-f698-4fd7-a6fd-c67d490ccb46" providerId="ADAL" clId="{CA9FA133-8F49-4C13-B5A6-3BA9027C7939}" dt="2022-08-25T19:16:03.951" v="363" actId="47"/>
        <pc:sldMkLst>
          <pc:docMk/>
          <pc:sldMk cId="3115472946" sldId="260"/>
        </pc:sldMkLst>
        <pc:spChg chg="mod">
          <ac:chgData name="Johanna Svensson" userId="fe2c041d-f698-4fd7-a6fd-c67d490ccb46" providerId="ADAL" clId="{CA9FA133-8F49-4C13-B5A6-3BA9027C7939}" dt="2022-08-25T19:13:24.708" v="331" actId="20577"/>
          <ac:spMkLst>
            <pc:docMk/>
            <pc:sldMk cId="3115472946" sldId="260"/>
            <ac:spMk id="6" creationId="{FEB491CB-4772-DC41-62E1-8782633DC5FF}"/>
          </ac:spMkLst>
        </pc:spChg>
        <pc:spChg chg="mod">
          <ac:chgData name="Johanna Svensson" userId="fe2c041d-f698-4fd7-a6fd-c67d490ccb46" providerId="ADAL" clId="{CA9FA133-8F49-4C13-B5A6-3BA9027C7939}" dt="2022-08-25T19:13:38.981" v="337" actId="20577"/>
          <ac:spMkLst>
            <pc:docMk/>
            <pc:sldMk cId="3115472946" sldId="260"/>
            <ac:spMk id="7" creationId="{56F4ED77-72C5-D659-63B1-0FF6DA4D344D}"/>
          </ac:spMkLst>
        </pc:spChg>
        <pc:spChg chg="del mod">
          <ac:chgData name="Johanna Svensson" userId="fe2c041d-f698-4fd7-a6fd-c67d490ccb46" providerId="ADAL" clId="{CA9FA133-8F49-4C13-B5A6-3BA9027C7939}" dt="2022-08-25T19:16:01.847" v="362" actId="478"/>
          <ac:spMkLst>
            <pc:docMk/>
            <pc:sldMk cId="3115472946" sldId="260"/>
            <ac:spMk id="8" creationId="{9F457538-888E-EF65-8DF1-961516C33A1F}"/>
          </ac:spMkLst>
        </pc:spChg>
        <pc:spChg chg="mod">
          <ac:chgData name="Johanna Svensson" userId="fe2c041d-f698-4fd7-a6fd-c67d490ccb46" providerId="ADAL" clId="{CA9FA133-8F49-4C13-B5A6-3BA9027C7939}" dt="2022-08-25T19:15:23.293" v="354" actId="1076"/>
          <ac:spMkLst>
            <pc:docMk/>
            <pc:sldMk cId="3115472946" sldId="260"/>
            <ac:spMk id="9" creationId="{932B0290-C665-3C6E-8EFB-6B3AE79AC538}"/>
          </ac:spMkLst>
        </pc:spChg>
        <pc:picChg chg="add del mod">
          <ac:chgData name="Johanna Svensson" userId="fe2c041d-f698-4fd7-a6fd-c67d490ccb46" providerId="ADAL" clId="{CA9FA133-8F49-4C13-B5A6-3BA9027C7939}" dt="2022-08-25T19:13:33.069" v="335" actId="478"/>
          <ac:picMkLst>
            <pc:docMk/>
            <pc:sldMk cId="3115472946" sldId="260"/>
            <ac:picMk id="5" creationId="{F76CC755-C26A-A84B-29BE-1E9387708EE4}"/>
          </ac:picMkLst>
        </pc:picChg>
        <pc:picChg chg="mod">
          <ac:chgData name="Johanna Svensson" userId="fe2c041d-f698-4fd7-a6fd-c67d490ccb46" providerId="ADAL" clId="{CA9FA133-8F49-4C13-B5A6-3BA9027C7939}" dt="2022-08-25T19:15:11.952" v="351" actId="1076"/>
          <ac:picMkLst>
            <pc:docMk/>
            <pc:sldMk cId="3115472946" sldId="260"/>
            <ac:picMk id="10" creationId="{44E3C7AB-C6CA-250F-D6FE-58A946D6DAFD}"/>
          </ac:picMkLst>
        </pc:picChg>
        <pc:picChg chg="mod">
          <ac:chgData name="Johanna Svensson" userId="fe2c041d-f698-4fd7-a6fd-c67d490ccb46" providerId="ADAL" clId="{CA9FA133-8F49-4C13-B5A6-3BA9027C7939}" dt="2022-08-25T19:14:28.861" v="346" actId="1076"/>
          <ac:picMkLst>
            <pc:docMk/>
            <pc:sldMk cId="3115472946" sldId="260"/>
            <ac:picMk id="11" creationId="{96E365CB-C581-45AA-4968-E47C5F4004BB}"/>
          </ac:picMkLst>
        </pc:picChg>
        <pc:picChg chg="mod">
          <ac:chgData name="Johanna Svensson" userId="fe2c041d-f698-4fd7-a6fd-c67d490ccb46" providerId="ADAL" clId="{CA9FA133-8F49-4C13-B5A6-3BA9027C7939}" dt="2022-08-25T19:14:28.861" v="346" actId="1076"/>
          <ac:picMkLst>
            <pc:docMk/>
            <pc:sldMk cId="3115472946" sldId="260"/>
            <ac:picMk id="13" creationId="{5F24CFAF-DC4A-CA4F-B788-3BC072BA9C76}"/>
          </ac:picMkLst>
        </pc:picChg>
        <pc:picChg chg="mod">
          <ac:chgData name="Johanna Svensson" userId="fe2c041d-f698-4fd7-a6fd-c67d490ccb46" providerId="ADAL" clId="{CA9FA133-8F49-4C13-B5A6-3BA9027C7939}" dt="2022-08-25T19:14:28.861" v="346" actId="1076"/>
          <ac:picMkLst>
            <pc:docMk/>
            <pc:sldMk cId="3115472946" sldId="260"/>
            <ac:picMk id="15" creationId="{2396547F-47A6-B95C-21C3-8EDA30209242}"/>
          </ac:picMkLst>
        </pc:picChg>
      </pc:sldChg>
      <pc:sldChg chg="addSp delSp modSp add del mod">
        <pc:chgData name="Johanna Svensson" userId="fe2c041d-f698-4fd7-a6fd-c67d490ccb46" providerId="ADAL" clId="{CA9FA133-8F49-4C13-B5A6-3BA9027C7939}" dt="2022-08-26T12:40:50.603" v="759" actId="20577"/>
        <pc:sldMkLst>
          <pc:docMk/>
          <pc:sldMk cId="2772792866" sldId="261"/>
        </pc:sldMkLst>
        <pc:spChg chg="mod">
          <ac:chgData name="Johanna Svensson" userId="fe2c041d-f698-4fd7-a6fd-c67d490ccb46" providerId="ADAL" clId="{CA9FA133-8F49-4C13-B5A6-3BA9027C7939}" dt="2022-08-25T19:26:06.435" v="484" actId="255"/>
          <ac:spMkLst>
            <pc:docMk/>
            <pc:sldMk cId="2772792866" sldId="261"/>
            <ac:spMk id="6" creationId="{FEB491CB-4772-DC41-62E1-8782633DC5FF}"/>
          </ac:spMkLst>
        </pc:spChg>
        <pc:spChg chg="mod">
          <ac:chgData name="Johanna Svensson" userId="fe2c041d-f698-4fd7-a6fd-c67d490ccb46" providerId="ADAL" clId="{CA9FA133-8F49-4C13-B5A6-3BA9027C7939}" dt="2022-08-26T12:40:50.603" v="759" actId="20577"/>
          <ac:spMkLst>
            <pc:docMk/>
            <pc:sldMk cId="2772792866" sldId="261"/>
            <ac:spMk id="7" creationId="{56F4ED77-72C5-D659-63B1-0FF6DA4D344D}"/>
          </ac:spMkLst>
        </pc:spChg>
        <pc:spChg chg="mod">
          <ac:chgData name="Johanna Svensson" userId="fe2c041d-f698-4fd7-a6fd-c67d490ccb46" providerId="ADAL" clId="{CA9FA133-8F49-4C13-B5A6-3BA9027C7939}" dt="2022-08-25T19:26:41.112" v="490" actId="1076"/>
          <ac:spMkLst>
            <pc:docMk/>
            <pc:sldMk cId="2772792866" sldId="261"/>
            <ac:spMk id="8" creationId="{9F457538-888E-EF65-8DF1-961516C33A1F}"/>
          </ac:spMkLst>
        </pc:spChg>
        <pc:spChg chg="mod">
          <ac:chgData name="Johanna Svensson" userId="fe2c041d-f698-4fd7-a6fd-c67d490ccb46" providerId="ADAL" clId="{CA9FA133-8F49-4C13-B5A6-3BA9027C7939}" dt="2022-08-25T19:26:52.134" v="492" actId="255"/>
          <ac:spMkLst>
            <pc:docMk/>
            <pc:sldMk cId="2772792866" sldId="261"/>
            <ac:spMk id="9" creationId="{932B0290-C665-3C6E-8EFB-6B3AE79AC538}"/>
          </ac:spMkLst>
        </pc:spChg>
        <pc:spChg chg="add del">
          <ac:chgData name="Johanna Svensson" userId="fe2c041d-f698-4fd7-a6fd-c67d490ccb46" providerId="ADAL" clId="{CA9FA133-8F49-4C13-B5A6-3BA9027C7939}" dt="2022-08-26T05:09:39.926" v="731" actId="22"/>
          <ac:spMkLst>
            <pc:docMk/>
            <pc:sldMk cId="2772792866" sldId="261"/>
            <ac:spMk id="10" creationId="{4F96EB35-25E1-CBC5-FFC9-ED947BDE3653}"/>
          </ac:spMkLst>
        </pc:spChg>
        <pc:spChg chg="add mod">
          <ac:chgData name="Johanna Svensson" userId="fe2c041d-f698-4fd7-a6fd-c67d490ccb46" providerId="ADAL" clId="{CA9FA133-8F49-4C13-B5A6-3BA9027C7939}" dt="2022-08-26T05:09:58.744" v="734" actId="255"/>
          <ac:spMkLst>
            <pc:docMk/>
            <pc:sldMk cId="2772792866" sldId="261"/>
            <ac:spMk id="16" creationId="{C78822E3-813C-8AAE-AD68-B05EF121BED7}"/>
          </ac:spMkLst>
        </pc:spChg>
        <pc:picChg chg="mod">
          <ac:chgData name="Johanna Svensson" userId="fe2c041d-f698-4fd7-a6fd-c67d490ccb46" providerId="ADAL" clId="{CA9FA133-8F49-4C13-B5A6-3BA9027C7939}" dt="2022-08-25T19:41:24.442" v="615" actId="1076"/>
          <ac:picMkLst>
            <pc:docMk/>
            <pc:sldMk cId="2772792866" sldId="261"/>
            <ac:picMk id="4" creationId="{29B025AF-DBFB-1C79-8E86-EB2377906751}"/>
          </ac:picMkLst>
        </pc:picChg>
        <pc:picChg chg="mod">
          <ac:chgData name="Johanna Svensson" userId="fe2c041d-f698-4fd7-a6fd-c67d490ccb46" providerId="ADAL" clId="{CA9FA133-8F49-4C13-B5A6-3BA9027C7939}" dt="2022-08-25T19:26:44.795" v="491" actId="1076"/>
          <ac:picMkLst>
            <pc:docMk/>
            <pc:sldMk cId="2772792866" sldId="261"/>
            <ac:picMk id="12" creationId="{D8083763-45D2-0819-481B-B2B8274642FB}"/>
          </ac:picMkLst>
        </pc:picChg>
      </pc:sldChg>
      <pc:sldChg chg="modSp add del mod">
        <pc:chgData name="Johanna Svensson" userId="fe2c041d-f698-4fd7-a6fd-c67d490ccb46" providerId="ADAL" clId="{CA9FA133-8F49-4C13-B5A6-3BA9027C7939}" dt="2022-08-25T19:16:13.985" v="364" actId="47"/>
        <pc:sldMkLst>
          <pc:docMk/>
          <pc:sldMk cId="70159203" sldId="262"/>
        </pc:sldMkLst>
        <pc:spChg chg="mod">
          <ac:chgData name="Johanna Svensson" userId="fe2c041d-f698-4fd7-a6fd-c67d490ccb46" providerId="ADAL" clId="{CA9FA133-8F49-4C13-B5A6-3BA9027C7939}" dt="2022-08-25T18:50:12.820" v="72" actId="255"/>
          <ac:spMkLst>
            <pc:docMk/>
            <pc:sldMk cId="70159203" sldId="262"/>
            <ac:spMk id="6" creationId="{FEB491CB-4772-DC41-62E1-8782633DC5FF}"/>
          </ac:spMkLst>
        </pc:spChg>
        <pc:spChg chg="mod">
          <ac:chgData name="Johanna Svensson" userId="fe2c041d-f698-4fd7-a6fd-c67d490ccb46" providerId="ADAL" clId="{CA9FA133-8F49-4C13-B5A6-3BA9027C7939}" dt="2022-08-25T18:50:20.287" v="74" actId="255"/>
          <ac:spMkLst>
            <pc:docMk/>
            <pc:sldMk cId="70159203" sldId="262"/>
            <ac:spMk id="7" creationId="{56F4ED77-72C5-D659-63B1-0FF6DA4D344D}"/>
          </ac:spMkLst>
        </pc:spChg>
        <pc:spChg chg="mod">
          <ac:chgData name="Johanna Svensson" userId="fe2c041d-f698-4fd7-a6fd-c67d490ccb46" providerId="ADAL" clId="{CA9FA133-8F49-4C13-B5A6-3BA9027C7939}" dt="2022-08-25T18:56:28.030" v="125" actId="255"/>
          <ac:spMkLst>
            <pc:docMk/>
            <pc:sldMk cId="70159203" sldId="262"/>
            <ac:spMk id="8" creationId="{9F457538-888E-EF65-8DF1-961516C33A1F}"/>
          </ac:spMkLst>
        </pc:spChg>
        <pc:spChg chg="mod">
          <ac:chgData name="Johanna Svensson" userId="fe2c041d-f698-4fd7-a6fd-c67d490ccb46" providerId="ADAL" clId="{CA9FA133-8F49-4C13-B5A6-3BA9027C7939}" dt="2022-08-25T19:00:25.289" v="163" actId="255"/>
          <ac:spMkLst>
            <pc:docMk/>
            <pc:sldMk cId="70159203" sldId="262"/>
            <ac:spMk id="9" creationId="{932B0290-C665-3C6E-8EFB-6B3AE79AC538}"/>
          </ac:spMkLst>
        </pc:spChg>
      </pc:sldChg>
      <pc:sldChg chg="addSp modSp mod">
        <pc:chgData name="Johanna Svensson" userId="fe2c041d-f698-4fd7-a6fd-c67d490ccb46" providerId="ADAL" clId="{CA9FA133-8F49-4C13-B5A6-3BA9027C7939}" dt="2022-08-26T05:10:33.987" v="736" actId="1076"/>
        <pc:sldMkLst>
          <pc:docMk/>
          <pc:sldMk cId="2818732182" sldId="263"/>
        </pc:sldMkLst>
        <pc:spChg chg="add mod">
          <ac:chgData name="Johanna Svensson" userId="fe2c041d-f698-4fd7-a6fd-c67d490ccb46" providerId="ADAL" clId="{CA9FA133-8F49-4C13-B5A6-3BA9027C7939}" dt="2022-08-26T05:10:33.987" v="736" actId="1076"/>
          <ac:spMkLst>
            <pc:docMk/>
            <pc:sldMk cId="2818732182" sldId="263"/>
            <ac:spMk id="4" creationId="{899730B8-92AA-8080-8C7B-2875A6C5BBC5}"/>
          </ac:spMkLst>
        </pc:spChg>
        <pc:spChg chg="mod">
          <ac:chgData name="Johanna Svensson" userId="fe2c041d-f698-4fd7-a6fd-c67d490ccb46" providerId="ADAL" clId="{CA9FA133-8F49-4C13-B5A6-3BA9027C7939}" dt="2022-08-25T19:19:56.693" v="402" actId="255"/>
          <ac:spMkLst>
            <pc:docMk/>
            <pc:sldMk cId="2818732182" sldId="263"/>
            <ac:spMk id="6" creationId="{FEB491CB-4772-DC41-62E1-8782633DC5FF}"/>
          </ac:spMkLst>
        </pc:spChg>
        <pc:spChg chg="mod">
          <ac:chgData name="Johanna Svensson" userId="fe2c041d-f698-4fd7-a6fd-c67d490ccb46" providerId="ADAL" clId="{CA9FA133-8F49-4C13-B5A6-3BA9027C7939}" dt="2022-08-25T19:42:06.952" v="629" actId="20577"/>
          <ac:spMkLst>
            <pc:docMk/>
            <pc:sldMk cId="2818732182" sldId="263"/>
            <ac:spMk id="7" creationId="{56F4ED77-72C5-D659-63B1-0FF6DA4D344D}"/>
          </ac:spMkLst>
        </pc:spChg>
        <pc:spChg chg="mod">
          <ac:chgData name="Johanna Svensson" userId="fe2c041d-f698-4fd7-a6fd-c67d490ccb46" providerId="ADAL" clId="{CA9FA133-8F49-4C13-B5A6-3BA9027C7939}" dt="2022-08-25T19:20:11.656" v="419" actId="1035"/>
          <ac:spMkLst>
            <pc:docMk/>
            <pc:sldMk cId="2818732182" sldId="263"/>
            <ac:spMk id="8" creationId="{9F457538-888E-EF65-8DF1-961516C33A1F}"/>
          </ac:spMkLst>
        </pc:spChg>
        <pc:spChg chg="mod">
          <ac:chgData name="Johanna Svensson" userId="fe2c041d-f698-4fd7-a6fd-c67d490ccb46" providerId="ADAL" clId="{CA9FA133-8F49-4C13-B5A6-3BA9027C7939}" dt="2022-08-25T19:29:39.174" v="549" actId="1076"/>
          <ac:spMkLst>
            <pc:docMk/>
            <pc:sldMk cId="2818732182" sldId="263"/>
            <ac:spMk id="9" creationId="{932B0290-C665-3C6E-8EFB-6B3AE79AC538}"/>
          </ac:spMkLst>
        </pc:spChg>
        <pc:picChg chg="mod ord">
          <ac:chgData name="Johanna Svensson" userId="fe2c041d-f698-4fd7-a6fd-c67d490ccb46" providerId="ADAL" clId="{CA9FA133-8F49-4C13-B5A6-3BA9027C7939}" dt="2022-08-25T19:42:16.753" v="632" actId="1076"/>
          <ac:picMkLst>
            <pc:docMk/>
            <pc:sldMk cId="2818732182" sldId="263"/>
            <ac:picMk id="2" creationId="{3501EBD1-5018-636C-1828-52F4C3442FE4}"/>
          </ac:picMkLst>
        </pc:picChg>
      </pc:sldChg>
      <pc:sldChg chg="modSp del mod">
        <pc:chgData name="Johanna Svensson" userId="fe2c041d-f698-4fd7-a6fd-c67d490ccb46" providerId="ADAL" clId="{CA9FA133-8F49-4C13-B5A6-3BA9027C7939}" dt="2022-08-25T19:16:19.523" v="365" actId="47"/>
        <pc:sldMkLst>
          <pc:docMk/>
          <pc:sldMk cId="1813679456" sldId="264"/>
        </pc:sldMkLst>
        <pc:spChg chg="mod">
          <ac:chgData name="Johanna Svensson" userId="fe2c041d-f698-4fd7-a6fd-c67d490ccb46" providerId="ADAL" clId="{CA9FA133-8F49-4C13-B5A6-3BA9027C7939}" dt="2022-08-25T18:50:30.763" v="75" actId="255"/>
          <ac:spMkLst>
            <pc:docMk/>
            <pc:sldMk cId="1813679456" sldId="264"/>
            <ac:spMk id="6" creationId="{FEB491CB-4772-DC41-62E1-8782633DC5FF}"/>
          </ac:spMkLst>
        </pc:spChg>
        <pc:spChg chg="mod">
          <ac:chgData name="Johanna Svensson" userId="fe2c041d-f698-4fd7-a6fd-c67d490ccb46" providerId="ADAL" clId="{CA9FA133-8F49-4C13-B5A6-3BA9027C7939}" dt="2022-08-25T18:50:43.952" v="77" actId="255"/>
          <ac:spMkLst>
            <pc:docMk/>
            <pc:sldMk cId="1813679456" sldId="264"/>
            <ac:spMk id="7" creationId="{56F4ED77-72C5-D659-63B1-0FF6DA4D344D}"/>
          </ac:spMkLst>
        </pc:spChg>
        <pc:spChg chg="mod">
          <ac:chgData name="Johanna Svensson" userId="fe2c041d-f698-4fd7-a6fd-c67d490ccb46" providerId="ADAL" clId="{CA9FA133-8F49-4C13-B5A6-3BA9027C7939}" dt="2022-08-25T18:56:38.521" v="127" actId="255"/>
          <ac:spMkLst>
            <pc:docMk/>
            <pc:sldMk cId="1813679456" sldId="264"/>
            <ac:spMk id="8" creationId="{9F457538-888E-EF65-8DF1-961516C33A1F}"/>
          </ac:spMkLst>
        </pc:spChg>
        <pc:spChg chg="mod">
          <ac:chgData name="Johanna Svensson" userId="fe2c041d-f698-4fd7-a6fd-c67d490ccb46" providerId="ADAL" clId="{CA9FA133-8F49-4C13-B5A6-3BA9027C7939}" dt="2022-08-25T19:00:34.222" v="165" actId="255"/>
          <ac:spMkLst>
            <pc:docMk/>
            <pc:sldMk cId="1813679456" sldId="264"/>
            <ac:spMk id="9" creationId="{932B0290-C665-3C6E-8EFB-6B3AE79AC538}"/>
          </ac:spMkLst>
        </pc:spChg>
      </pc:sldChg>
      <pc:sldChg chg="addSp modSp mod">
        <pc:chgData name="Johanna Svensson" userId="fe2c041d-f698-4fd7-a6fd-c67d490ccb46" providerId="ADAL" clId="{CA9FA133-8F49-4C13-B5A6-3BA9027C7939}" dt="2022-08-28T12:04:05.210" v="777" actId="1035"/>
        <pc:sldMkLst>
          <pc:docMk/>
          <pc:sldMk cId="168671583" sldId="265"/>
        </pc:sldMkLst>
        <pc:spChg chg="add mod">
          <ac:chgData name="Johanna Svensson" userId="fe2c041d-f698-4fd7-a6fd-c67d490ccb46" providerId="ADAL" clId="{CA9FA133-8F49-4C13-B5A6-3BA9027C7939}" dt="2022-08-28T12:04:05.210" v="777" actId="1035"/>
          <ac:spMkLst>
            <pc:docMk/>
            <pc:sldMk cId="168671583" sldId="265"/>
            <ac:spMk id="2" creationId="{AB337725-D99E-44FC-5CF8-E1F9A5A2B9B9}"/>
          </ac:spMkLst>
        </pc:spChg>
        <pc:spChg chg="mod">
          <ac:chgData name="Johanna Svensson" userId="fe2c041d-f698-4fd7-a6fd-c67d490ccb46" providerId="ADAL" clId="{CA9FA133-8F49-4C13-B5A6-3BA9027C7939}" dt="2022-08-25T19:43:51.339" v="655"/>
          <ac:spMkLst>
            <pc:docMk/>
            <pc:sldMk cId="168671583" sldId="265"/>
            <ac:spMk id="6" creationId="{FEB491CB-4772-DC41-62E1-8782633DC5FF}"/>
          </ac:spMkLst>
        </pc:spChg>
        <pc:spChg chg="mod">
          <ac:chgData name="Johanna Svensson" userId="fe2c041d-f698-4fd7-a6fd-c67d490ccb46" providerId="ADAL" clId="{CA9FA133-8F49-4C13-B5A6-3BA9027C7939}" dt="2022-08-26T12:40:25.701" v="753" actId="20577"/>
          <ac:spMkLst>
            <pc:docMk/>
            <pc:sldMk cId="168671583" sldId="265"/>
            <ac:spMk id="7" creationId="{56F4ED77-72C5-D659-63B1-0FF6DA4D344D}"/>
          </ac:spMkLst>
        </pc:spChg>
        <pc:spChg chg="mod">
          <ac:chgData name="Johanna Svensson" userId="fe2c041d-f698-4fd7-a6fd-c67d490ccb46" providerId="ADAL" clId="{CA9FA133-8F49-4C13-B5A6-3BA9027C7939}" dt="2022-08-25T19:21:32.445" v="452" actId="1076"/>
          <ac:spMkLst>
            <pc:docMk/>
            <pc:sldMk cId="168671583" sldId="265"/>
            <ac:spMk id="8" creationId="{9F457538-888E-EF65-8DF1-961516C33A1F}"/>
          </ac:spMkLst>
        </pc:spChg>
        <pc:spChg chg="mod">
          <ac:chgData name="Johanna Svensson" userId="fe2c041d-f698-4fd7-a6fd-c67d490ccb46" providerId="ADAL" clId="{CA9FA133-8F49-4C13-B5A6-3BA9027C7939}" dt="2022-08-28T12:04:01.421" v="771" actId="1035"/>
          <ac:spMkLst>
            <pc:docMk/>
            <pc:sldMk cId="168671583" sldId="265"/>
            <ac:spMk id="9" creationId="{932B0290-C665-3C6E-8EFB-6B3AE79AC538}"/>
          </ac:spMkLst>
        </pc:spChg>
        <pc:picChg chg="mod ord">
          <ac:chgData name="Johanna Svensson" userId="fe2c041d-f698-4fd7-a6fd-c67d490ccb46" providerId="ADAL" clId="{CA9FA133-8F49-4C13-B5A6-3BA9027C7939}" dt="2022-08-28T12:03:57.311" v="762" actId="1076"/>
          <ac:picMkLst>
            <pc:docMk/>
            <pc:sldMk cId="168671583" sldId="265"/>
            <ac:picMk id="4" creationId="{F0813439-55C0-F075-447D-F7C8B4F7E68F}"/>
          </ac:picMkLst>
        </pc:picChg>
        <pc:picChg chg="mod ord">
          <ac:chgData name="Johanna Svensson" userId="fe2c041d-f698-4fd7-a6fd-c67d490ccb46" providerId="ADAL" clId="{CA9FA133-8F49-4C13-B5A6-3BA9027C7939}" dt="2022-08-25T19:21:39.336" v="454" actId="1076"/>
          <ac:picMkLst>
            <pc:docMk/>
            <pc:sldMk cId="168671583" sldId="265"/>
            <ac:picMk id="12" creationId="{A3ECCD17-0A06-7E51-08B9-5A04DF0C7B67}"/>
          </ac:picMkLst>
        </pc:picChg>
      </pc:sldChg>
      <pc:sldChg chg="modSp del mod">
        <pc:chgData name="Johanna Svensson" userId="fe2c041d-f698-4fd7-a6fd-c67d490ccb46" providerId="ADAL" clId="{CA9FA133-8F49-4C13-B5A6-3BA9027C7939}" dt="2022-08-25T19:16:23.187" v="366" actId="47"/>
        <pc:sldMkLst>
          <pc:docMk/>
          <pc:sldMk cId="762074145" sldId="266"/>
        </pc:sldMkLst>
        <pc:spChg chg="mod">
          <ac:chgData name="Johanna Svensson" userId="fe2c041d-f698-4fd7-a6fd-c67d490ccb46" providerId="ADAL" clId="{CA9FA133-8F49-4C13-B5A6-3BA9027C7939}" dt="2022-08-25T18:50:54.030" v="78" actId="255"/>
          <ac:spMkLst>
            <pc:docMk/>
            <pc:sldMk cId="762074145" sldId="266"/>
            <ac:spMk id="6" creationId="{FEB491CB-4772-DC41-62E1-8782633DC5FF}"/>
          </ac:spMkLst>
        </pc:spChg>
        <pc:spChg chg="mod">
          <ac:chgData name="Johanna Svensson" userId="fe2c041d-f698-4fd7-a6fd-c67d490ccb46" providerId="ADAL" clId="{CA9FA133-8F49-4C13-B5A6-3BA9027C7939}" dt="2022-08-25T18:51:09.207" v="84" actId="255"/>
          <ac:spMkLst>
            <pc:docMk/>
            <pc:sldMk cId="762074145" sldId="266"/>
            <ac:spMk id="7" creationId="{56F4ED77-72C5-D659-63B1-0FF6DA4D344D}"/>
          </ac:spMkLst>
        </pc:spChg>
        <pc:spChg chg="mod">
          <ac:chgData name="Johanna Svensson" userId="fe2c041d-f698-4fd7-a6fd-c67d490ccb46" providerId="ADAL" clId="{CA9FA133-8F49-4C13-B5A6-3BA9027C7939}" dt="2022-08-25T18:56:50.979" v="129" actId="255"/>
          <ac:spMkLst>
            <pc:docMk/>
            <pc:sldMk cId="762074145" sldId="266"/>
            <ac:spMk id="8" creationId="{9F457538-888E-EF65-8DF1-961516C33A1F}"/>
          </ac:spMkLst>
        </pc:spChg>
        <pc:spChg chg="mod">
          <ac:chgData name="Johanna Svensson" userId="fe2c041d-f698-4fd7-a6fd-c67d490ccb46" providerId="ADAL" clId="{CA9FA133-8F49-4C13-B5A6-3BA9027C7939}" dt="2022-08-25T19:00:45.734" v="167" actId="255"/>
          <ac:spMkLst>
            <pc:docMk/>
            <pc:sldMk cId="762074145" sldId="266"/>
            <ac:spMk id="9" creationId="{932B0290-C665-3C6E-8EFB-6B3AE79AC538}"/>
          </ac:spMkLst>
        </pc:spChg>
      </pc:sldChg>
      <pc:sldChg chg="addSp modSp mod">
        <pc:chgData name="Johanna Svensson" userId="fe2c041d-f698-4fd7-a6fd-c67d490ccb46" providerId="ADAL" clId="{CA9FA133-8F49-4C13-B5A6-3BA9027C7939}" dt="2022-08-26T12:40:33.417" v="756" actId="20577"/>
        <pc:sldMkLst>
          <pc:docMk/>
          <pc:sldMk cId="2527191298" sldId="267"/>
        </pc:sldMkLst>
        <pc:spChg chg="add mod">
          <ac:chgData name="Johanna Svensson" userId="fe2c041d-f698-4fd7-a6fd-c67d490ccb46" providerId="ADAL" clId="{CA9FA133-8F49-4C13-B5A6-3BA9027C7939}" dt="2022-08-26T05:11:21.753" v="742" actId="1076"/>
          <ac:spMkLst>
            <pc:docMk/>
            <pc:sldMk cId="2527191298" sldId="267"/>
            <ac:spMk id="4" creationId="{0DAFD084-C765-5592-DF29-D28878CC4F70}"/>
          </ac:spMkLst>
        </pc:spChg>
        <pc:spChg chg="mod">
          <ac:chgData name="Johanna Svensson" userId="fe2c041d-f698-4fd7-a6fd-c67d490ccb46" providerId="ADAL" clId="{CA9FA133-8F49-4C13-B5A6-3BA9027C7939}" dt="2022-08-25T19:21:59.970" v="458" actId="20577"/>
          <ac:spMkLst>
            <pc:docMk/>
            <pc:sldMk cId="2527191298" sldId="267"/>
            <ac:spMk id="6" creationId="{FEB491CB-4772-DC41-62E1-8782633DC5FF}"/>
          </ac:spMkLst>
        </pc:spChg>
        <pc:spChg chg="mod">
          <ac:chgData name="Johanna Svensson" userId="fe2c041d-f698-4fd7-a6fd-c67d490ccb46" providerId="ADAL" clId="{CA9FA133-8F49-4C13-B5A6-3BA9027C7939}" dt="2022-08-26T12:40:33.417" v="756" actId="20577"/>
          <ac:spMkLst>
            <pc:docMk/>
            <pc:sldMk cId="2527191298" sldId="267"/>
            <ac:spMk id="7" creationId="{56F4ED77-72C5-D659-63B1-0FF6DA4D344D}"/>
          </ac:spMkLst>
        </pc:spChg>
        <pc:spChg chg="mod">
          <ac:chgData name="Johanna Svensson" userId="fe2c041d-f698-4fd7-a6fd-c67d490ccb46" providerId="ADAL" clId="{CA9FA133-8F49-4C13-B5A6-3BA9027C7939}" dt="2022-08-25T19:22:34.816" v="466" actId="1076"/>
          <ac:spMkLst>
            <pc:docMk/>
            <pc:sldMk cId="2527191298" sldId="267"/>
            <ac:spMk id="8" creationId="{9F457538-888E-EF65-8DF1-961516C33A1F}"/>
          </ac:spMkLst>
        </pc:spChg>
        <pc:spChg chg="mod">
          <ac:chgData name="Johanna Svensson" userId="fe2c041d-f698-4fd7-a6fd-c67d490ccb46" providerId="ADAL" clId="{CA9FA133-8F49-4C13-B5A6-3BA9027C7939}" dt="2022-08-25T19:28:57.228" v="541" actId="1076"/>
          <ac:spMkLst>
            <pc:docMk/>
            <pc:sldMk cId="2527191298" sldId="267"/>
            <ac:spMk id="9" creationId="{932B0290-C665-3C6E-8EFB-6B3AE79AC538}"/>
          </ac:spMkLst>
        </pc:spChg>
        <pc:picChg chg="mod ord">
          <ac:chgData name="Johanna Svensson" userId="fe2c041d-f698-4fd7-a6fd-c67d490ccb46" providerId="ADAL" clId="{CA9FA133-8F49-4C13-B5A6-3BA9027C7939}" dt="2022-08-25T19:42:52.585" v="646" actId="1036"/>
          <ac:picMkLst>
            <pc:docMk/>
            <pc:sldMk cId="2527191298" sldId="267"/>
            <ac:picMk id="2" creationId="{E56D8979-F359-6A2A-9EDF-2A290CF24615}"/>
          </ac:picMkLst>
        </pc:picChg>
        <pc:picChg chg="mod">
          <ac:chgData name="Johanna Svensson" userId="fe2c041d-f698-4fd7-a6fd-c67d490ccb46" providerId="ADAL" clId="{CA9FA133-8F49-4C13-B5A6-3BA9027C7939}" dt="2022-08-25T19:23:02.980" v="478" actId="1035"/>
          <ac:picMkLst>
            <pc:docMk/>
            <pc:sldMk cId="2527191298" sldId="267"/>
            <ac:picMk id="12" creationId="{A3ECCD17-0A06-7E51-08B9-5A04DF0C7B67}"/>
          </ac:picMkLst>
        </pc:picChg>
      </pc:sldChg>
      <pc:sldChg chg="addSp modSp add mod">
        <pc:chgData name="Johanna Svensson" userId="fe2c041d-f698-4fd7-a6fd-c67d490ccb46" providerId="ADAL" clId="{CA9FA133-8F49-4C13-B5A6-3BA9027C7939}" dt="2022-08-26T05:08:44.991" v="721" actId="1076"/>
        <pc:sldMkLst>
          <pc:docMk/>
          <pc:sldMk cId="630162809" sldId="268"/>
        </pc:sldMkLst>
        <pc:spChg chg="add mod">
          <ac:chgData name="Johanna Svensson" userId="fe2c041d-f698-4fd7-a6fd-c67d490ccb46" providerId="ADAL" clId="{CA9FA133-8F49-4C13-B5A6-3BA9027C7939}" dt="2022-08-26T05:08:44.991" v="721" actId="1076"/>
          <ac:spMkLst>
            <pc:docMk/>
            <pc:sldMk cId="630162809" sldId="268"/>
            <ac:spMk id="2" creationId="{D95A3740-00C9-DBB7-1038-EF642D85ED9D}"/>
          </ac:spMkLst>
        </pc:spChg>
        <pc:spChg chg="mod">
          <ac:chgData name="Johanna Svensson" userId="fe2c041d-f698-4fd7-a6fd-c67d490ccb46" providerId="ADAL" clId="{CA9FA133-8F49-4C13-B5A6-3BA9027C7939}" dt="2022-08-25T19:08:46.517" v="235" actId="1036"/>
          <ac:spMkLst>
            <pc:docMk/>
            <pc:sldMk cId="630162809" sldId="268"/>
            <ac:spMk id="6" creationId="{FEB491CB-4772-DC41-62E1-8782633DC5FF}"/>
          </ac:spMkLst>
        </pc:spChg>
        <pc:spChg chg="mod">
          <ac:chgData name="Johanna Svensson" userId="fe2c041d-f698-4fd7-a6fd-c67d490ccb46" providerId="ADAL" clId="{CA9FA133-8F49-4C13-B5A6-3BA9027C7939}" dt="2022-08-25T19:24:09.239" v="480" actId="1076"/>
          <ac:spMkLst>
            <pc:docMk/>
            <pc:sldMk cId="630162809" sldId="268"/>
            <ac:spMk id="7" creationId="{56F4ED77-72C5-D659-63B1-0FF6DA4D344D}"/>
          </ac:spMkLst>
        </pc:spChg>
        <pc:spChg chg="mod">
          <ac:chgData name="Johanna Svensson" userId="fe2c041d-f698-4fd7-a6fd-c67d490ccb46" providerId="ADAL" clId="{CA9FA133-8F49-4C13-B5A6-3BA9027C7939}" dt="2022-08-25T19:07:58.651" v="226" actId="1076"/>
          <ac:spMkLst>
            <pc:docMk/>
            <pc:sldMk cId="630162809" sldId="268"/>
            <ac:spMk id="8" creationId="{9F457538-888E-EF65-8DF1-961516C33A1F}"/>
          </ac:spMkLst>
        </pc:spChg>
        <pc:spChg chg="mod">
          <ac:chgData name="Johanna Svensson" userId="fe2c041d-f698-4fd7-a6fd-c67d490ccb46" providerId="ADAL" clId="{CA9FA133-8F49-4C13-B5A6-3BA9027C7939}" dt="2022-08-25T19:07:04.077" v="222" actId="1076"/>
          <ac:spMkLst>
            <pc:docMk/>
            <pc:sldMk cId="630162809" sldId="268"/>
            <ac:spMk id="9" creationId="{932B0290-C665-3C6E-8EFB-6B3AE79AC538}"/>
          </ac:spMkLst>
        </pc:spChg>
        <pc:picChg chg="mod">
          <ac:chgData name="Johanna Svensson" userId="fe2c041d-f698-4fd7-a6fd-c67d490ccb46" providerId="ADAL" clId="{CA9FA133-8F49-4C13-B5A6-3BA9027C7939}" dt="2022-08-25T19:25:39.182" v="483" actId="1076"/>
          <ac:picMkLst>
            <pc:docMk/>
            <pc:sldMk cId="630162809" sldId="268"/>
            <ac:picMk id="17" creationId="{9374E9D6-03BC-7C20-5D67-F4A892B0964E}"/>
          </ac:picMkLst>
        </pc:picChg>
      </pc:sldChg>
      <pc:sldChg chg="addSp delSp modSp add mod">
        <pc:chgData name="Johanna Svensson" userId="fe2c041d-f698-4fd7-a6fd-c67d490ccb46" providerId="ADAL" clId="{CA9FA133-8F49-4C13-B5A6-3BA9027C7939}" dt="2022-08-26T05:09:27.931" v="729" actId="20577"/>
        <pc:sldMkLst>
          <pc:docMk/>
          <pc:sldMk cId="1832586579" sldId="269"/>
        </pc:sldMkLst>
        <pc:spChg chg="add mod">
          <ac:chgData name="Johanna Svensson" userId="fe2c041d-f698-4fd7-a6fd-c67d490ccb46" providerId="ADAL" clId="{CA9FA133-8F49-4C13-B5A6-3BA9027C7939}" dt="2022-08-26T05:09:27.931" v="729" actId="20577"/>
          <ac:spMkLst>
            <pc:docMk/>
            <pc:sldMk cId="1832586579" sldId="269"/>
            <ac:spMk id="12" creationId="{ED92E277-D6B1-817C-24E5-7D036D499684}"/>
          </ac:spMkLst>
        </pc:spChg>
        <pc:picChg chg="del">
          <ac:chgData name="Johanna Svensson" userId="fe2c041d-f698-4fd7-a6fd-c67d490ccb46" providerId="ADAL" clId="{CA9FA133-8F49-4C13-B5A6-3BA9027C7939}" dt="2022-08-25T19:47:14.249" v="675" actId="478"/>
          <ac:picMkLst>
            <pc:docMk/>
            <pc:sldMk cId="1832586579" sldId="269"/>
            <ac:picMk id="3" creationId="{291FC45C-4469-2A43-3DA9-B0FD83DF8C4A}"/>
          </ac:picMkLst>
        </pc:picChg>
        <pc:picChg chg="add mod ord">
          <ac:chgData name="Johanna Svensson" userId="fe2c041d-f698-4fd7-a6fd-c67d490ccb46" providerId="ADAL" clId="{CA9FA133-8F49-4C13-B5A6-3BA9027C7939}" dt="2022-08-25T19:47:41.849" v="683" actId="167"/>
          <ac:picMkLst>
            <pc:docMk/>
            <pc:sldMk cId="1832586579" sldId="269"/>
            <ac:picMk id="10" creationId="{DB7E7402-AFC0-D310-DC15-DC5A1716AEB5}"/>
          </ac:picMkLst>
        </pc:picChg>
      </pc:sldChg>
      <pc:sldChg chg="add del">
        <pc:chgData name="Johanna Svensson" userId="fe2c041d-f698-4fd7-a6fd-c67d490ccb46" providerId="ADAL" clId="{CA9FA133-8F49-4C13-B5A6-3BA9027C7939}" dt="2022-08-26T05:10:42.419" v="738"/>
        <pc:sldMkLst>
          <pc:docMk/>
          <pc:sldMk cId="2582689462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94EA8A-DD8F-39FA-C2E5-87541C796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DC3E22F-4DBD-B3EA-4731-AB407C9D5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872DB4-DCD6-1073-EE1D-EBDA60EF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8CA0-5095-4117-A8DD-6F0801D9A807}" type="datetimeFigureOut">
              <a:rPr lang="sv-SE" smtClean="0"/>
              <a:t>2022-08-28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6E393E-D6EE-88BA-20AB-A6BE4C6A5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853891-5D92-4048-1AF2-D01C29D1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F05F-6D7E-4006-B275-1A48538460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946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79D9A3-9889-A335-678D-62CD9EB6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853FF6E-2795-C257-15AF-1EA81A6AD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F35D28-5F88-C66D-D950-17FFCF85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8CA0-5095-4117-A8DD-6F0801D9A807}" type="datetimeFigureOut">
              <a:rPr lang="sv-SE" smtClean="0"/>
              <a:t>2022-08-28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B89E06-DE08-2A4E-ED38-EBC9A08E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934A98-EDA7-0805-2B45-CDF6D113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F05F-6D7E-4006-B275-1A48538460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44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D033407-5340-136B-317D-7E583A936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F60E542-5CED-C9D8-EFFD-BB727D42C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FF91DB-2EFC-4175-3059-14CDEC2C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8CA0-5095-4117-A8DD-6F0801D9A807}" type="datetimeFigureOut">
              <a:rPr lang="sv-SE" smtClean="0"/>
              <a:t>2022-08-28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24AC34-68D8-29D7-ED26-CD005A2E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BBF6D3-9A00-81EC-E2E5-E6DBDD62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F05F-6D7E-4006-B275-1A48538460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21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66DBA5-613B-A507-407C-FB993CE4A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7371DE-6720-5077-8359-3D7460037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B2D4C5-62B2-7779-B70B-40E3FDA3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8CA0-5095-4117-A8DD-6F0801D9A807}" type="datetimeFigureOut">
              <a:rPr lang="sv-SE" smtClean="0"/>
              <a:t>2022-08-28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C03A03-7E58-5224-78FF-F115E327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8BEE93-FCDF-98E4-F101-DEEAA594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F05F-6D7E-4006-B275-1A48538460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13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2C120F-13A7-171C-1CA5-89011835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C53510-42D6-7E16-2D49-C917D119F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130D9D-F2D1-E3E9-AB30-6CCE2C37D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8CA0-5095-4117-A8DD-6F0801D9A807}" type="datetimeFigureOut">
              <a:rPr lang="sv-SE" smtClean="0"/>
              <a:t>2022-08-28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F72834-AB28-E02E-6898-27C4431C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D1C4A8-59FA-3CE5-1576-15703D30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F05F-6D7E-4006-B275-1A48538460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4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AA0C6A-9CD3-2630-AD8B-A65BA7C8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DED6C4-0867-D74A-E544-1004C0843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B31822A-A5B7-4B34-6148-285E28E8F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7808F7-F349-2599-BC92-6FD76A29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8CA0-5095-4117-A8DD-6F0801D9A807}" type="datetimeFigureOut">
              <a:rPr lang="sv-SE" smtClean="0"/>
              <a:t>2022-08-28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31E1B37-7FBF-BACB-3071-E7A4E7956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42262EB-7D47-A9CE-EC7A-DBF14D7F1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F05F-6D7E-4006-B275-1A48538460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78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1179E4-037D-22FC-5929-63158BBE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C8BBE42-743C-EAF0-1C4C-88DB337AA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5301AFA-7CE0-42B0-21F0-839C61882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33A15BD-8DFD-A233-43A5-5EF7CEBF6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CA7C0C8-A0D1-2C37-1A2F-A2567177E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55450B9-C1D6-F99E-5149-70C943CB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8CA0-5095-4117-A8DD-6F0801D9A807}" type="datetimeFigureOut">
              <a:rPr lang="sv-SE" smtClean="0"/>
              <a:t>2022-08-28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6EBED4D-6E5F-D26E-2E36-8228A954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9211B3B-F9CA-422A-496E-EB47C157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F05F-6D7E-4006-B275-1A48538460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16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28EC89-D7CC-D23A-3099-A6D752AA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3C5487-BE87-DE41-DFE1-E0F254A4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8CA0-5095-4117-A8DD-6F0801D9A807}" type="datetimeFigureOut">
              <a:rPr lang="sv-SE" smtClean="0"/>
              <a:t>2022-08-28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91B252-893C-0832-0987-9783CA88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FDFA3A2-FC49-C48D-0800-B04648D9A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F05F-6D7E-4006-B275-1A48538460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9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1F981FB-9048-E580-5687-EBA1A924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8CA0-5095-4117-A8DD-6F0801D9A807}" type="datetimeFigureOut">
              <a:rPr lang="sv-SE" smtClean="0"/>
              <a:t>2022-08-28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1684411-B9A1-F060-82E4-43D349742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2813D59-1A41-8196-9662-730BE285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F05F-6D7E-4006-B275-1A48538460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86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A357EF-5434-B1F5-7659-891DF954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2718F0-6A40-B119-4346-3055F856F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801527-7090-DAE7-01A2-AFDB59ABD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A8AFBC7-08DD-E078-CE90-1A3B59C7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8CA0-5095-4117-A8DD-6F0801D9A807}" type="datetimeFigureOut">
              <a:rPr lang="sv-SE" smtClean="0"/>
              <a:t>2022-08-28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B15AE8A-24CF-9320-CED9-E68C1221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F9C638-547D-F9AE-D946-54E8508B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F05F-6D7E-4006-B275-1A48538460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962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7A8881-5FA9-C607-67B3-F1D623C13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113BD6-0FE4-E9B0-31C9-5DDEABC71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562A56-7E1A-D648-FE2A-99E5EFFC3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13A7485-6C9F-F5BE-F93C-132F56EC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8CA0-5095-4117-A8DD-6F0801D9A807}" type="datetimeFigureOut">
              <a:rPr lang="sv-SE" smtClean="0"/>
              <a:t>2022-08-28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45BBFB2-B20F-038B-8955-74D9C676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53D78E-C73A-A3FE-D772-AD35652A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F05F-6D7E-4006-B275-1A48538460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992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E3906F4-37E2-4BF1-5B6F-0BB2D0B3B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0AD426-B888-819A-F69D-72746E36A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DA0B05-30A3-AC07-8ED9-68A958D3F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B8CA0-5095-4117-A8DD-6F0801D9A807}" type="datetimeFigureOut">
              <a:rPr lang="sv-SE" smtClean="0"/>
              <a:t>2022-08-28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E6A50B-5D2C-8AC9-30AA-2F2AA8AE1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88145A-EF5C-28FC-8435-4AF2960BA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4F05F-6D7E-4006-B275-1A48538460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550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76CC755-C26A-A84B-29BE-1E9387708E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220803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6E365CB-C581-45AA-4968-E47C5F400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854" y="8920267"/>
            <a:ext cx="646044" cy="629372"/>
          </a:xfrm>
          <a:prstGeom prst="rect">
            <a:avLst/>
          </a:prstGeom>
        </p:spPr>
      </p:pic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5F24CFAF-DC4A-CA4F-B788-3BC072BA9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16" y="8873399"/>
            <a:ext cx="1489086" cy="629372"/>
          </a:xfrm>
          <a:prstGeom prst="rect">
            <a:avLst/>
          </a:prstGeom>
        </p:spPr>
      </p:pic>
      <p:pic>
        <p:nvPicPr>
          <p:cNvPr id="15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2396547F-47A6-B95C-21C3-8EDA30209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20" y="8813777"/>
            <a:ext cx="620391" cy="748617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6703E8F-639B-C19C-9E12-BFC283162F84}"/>
              </a:ext>
            </a:extLst>
          </p:cNvPr>
          <p:cNvSpPr txBox="1"/>
          <p:nvPr/>
        </p:nvSpPr>
        <p:spPr>
          <a:xfrm>
            <a:off x="0" y="9590195"/>
            <a:ext cx="2257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Illustration: Ellinor Runo</a:t>
            </a:r>
          </a:p>
        </p:txBody>
      </p:sp>
    </p:spTree>
    <p:extLst>
      <p:ext uri="{BB962C8B-B14F-4D97-AF65-F5344CB8AC3E}">
        <p14:creationId xmlns:p14="http://schemas.microsoft.com/office/powerpoint/2010/main" val="4011337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4</Words>
  <Application>Microsoft Office PowerPoint</Application>
  <PresentationFormat>A4 (210 x 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Johanna Svensson</dc:creator>
  <cp:lastModifiedBy>Johanna Svensson</cp:lastModifiedBy>
  <cp:revision>1</cp:revision>
  <dcterms:created xsi:type="dcterms:W3CDTF">2022-08-22T07:08:17Z</dcterms:created>
  <dcterms:modified xsi:type="dcterms:W3CDTF">2022-08-28T12:09:53Z</dcterms:modified>
</cp:coreProperties>
</file>